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2" r:id="rId3"/>
    <p:sldMasterId id="2147483748" r:id="rId4"/>
    <p:sldMasterId id="2147483763" r:id="rId5"/>
  </p:sldMasterIdLst>
  <p:notesMasterIdLst>
    <p:notesMasterId r:id="rId60"/>
  </p:notesMasterIdLst>
  <p:sldIdLst>
    <p:sldId id="2147483623" r:id="rId6"/>
    <p:sldId id="275" r:id="rId7"/>
    <p:sldId id="276" r:id="rId8"/>
    <p:sldId id="277" r:id="rId9"/>
    <p:sldId id="256" r:id="rId10"/>
    <p:sldId id="281" r:id="rId11"/>
    <p:sldId id="259" r:id="rId12"/>
    <p:sldId id="282" r:id="rId13"/>
    <p:sldId id="268" r:id="rId14"/>
    <p:sldId id="271" r:id="rId15"/>
    <p:sldId id="2147483387" r:id="rId16"/>
    <p:sldId id="2147483646" r:id="rId17"/>
    <p:sldId id="265" r:id="rId18"/>
    <p:sldId id="285" r:id="rId19"/>
    <p:sldId id="262" r:id="rId20"/>
    <p:sldId id="280" r:id="rId21"/>
    <p:sldId id="296" r:id="rId22"/>
    <p:sldId id="261" r:id="rId23"/>
    <p:sldId id="2147483647" r:id="rId24"/>
    <p:sldId id="273" r:id="rId25"/>
    <p:sldId id="278" r:id="rId26"/>
    <p:sldId id="2147483585" r:id="rId27"/>
    <p:sldId id="284" r:id="rId28"/>
    <p:sldId id="260" r:id="rId29"/>
    <p:sldId id="291" r:id="rId30"/>
    <p:sldId id="292" r:id="rId31"/>
    <p:sldId id="269" r:id="rId32"/>
    <p:sldId id="2147483645" r:id="rId33"/>
    <p:sldId id="293" r:id="rId34"/>
    <p:sldId id="274" r:id="rId35"/>
    <p:sldId id="298" r:id="rId36"/>
    <p:sldId id="290" r:id="rId37"/>
    <p:sldId id="300" r:id="rId38"/>
    <p:sldId id="297" r:id="rId39"/>
    <p:sldId id="287" r:id="rId40"/>
    <p:sldId id="299" r:id="rId41"/>
    <p:sldId id="279" r:id="rId42"/>
    <p:sldId id="289" r:id="rId43"/>
    <p:sldId id="263" r:id="rId44"/>
    <p:sldId id="257" r:id="rId45"/>
    <p:sldId id="294" r:id="rId46"/>
    <p:sldId id="270" r:id="rId47"/>
    <p:sldId id="295" r:id="rId48"/>
    <p:sldId id="266" r:id="rId49"/>
    <p:sldId id="2147483588" r:id="rId50"/>
    <p:sldId id="2147483583" r:id="rId51"/>
    <p:sldId id="2147483580" r:id="rId52"/>
    <p:sldId id="272" r:id="rId53"/>
    <p:sldId id="258" r:id="rId54"/>
    <p:sldId id="283" r:id="rId55"/>
    <p:sldId id="286" r:id="rId56"/>
    <p:sldId id="288" r:id="rId57"/>
    <p:sldId id="2147483470" r:id="rId58"/>
    <p:sldId id="2147483609" r:id="rId59"/>
  </p:sldIdLst>
  <p:sldSz cx="12192000" cy="6858000"/>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FF"/>
    <a:srgbClr val="0066FF"/>
    <a:srgbClr val="0080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E30C3A-664A-43FA-B457-425223644873}" v="113" dt="2026-02-09T00:38:41.3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3" d="2"/>
        <a:sy n="3" d="2"/>
      </p:scale>
      <p:origin x="0" y="0"/>
    </p:cViewPr>
  </p:notesTextViewPr>
  <p:sorterViewPr>
    <p:cViewPr varScale="1">
      <p:scale>
        <a:sx n="100" d="100"/>
        <a:sy n="100" d="100"/>
      </p:scale>
      <p:origin x="0" y="-42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Cunneen" userId="6f2fea3d-cd41-411a-99fb-0b6bf71ac23d" providerId="ADAL" clId="{872357C1-B725-439E-9BAE-595BA74D965D}"/>
    <pc:docChg chg="custSel addSld delSld modSld">
      <pc:chgData name="Bob Cunneen" userId="6f2fea3d-cd41-411a-99fb-0b6bf71ac23d" providerId="ADAL" clId="{872357C1-B725-439E-9BAE-595BA74D965D}" dt="2026-02-09T00:40:16.972" v="4263" actId="20577"/>
      <pc:docMkLst>
        <pc:docMk/>
      </pc:docMkLst>
      <pc:sldChg chg="addSp delSp modSp add mod">
        <pc:chgData name="Bob Cunneen" userId="6f2fea3d-cd41-411a-99fb-0b6bf71ac23d" providerId="ADAL" clId="{872357C1-B725-439E-9BAE-595BA74D965D}" dt="2026-02-08T06:08:26.610" v="3518" actId="14100"/>
        <pc:sldMkLst>
          <pc:docMk/>
          <pc:sldMk cId="4184245357" sldId="256"/>
        </pc:sldMkLst>
        <pc:spChg chg="mod">
          <ac:chgData name="Bob Cunneen" userId="6f2fea3d-cd41-411a-99fb-0b6bf71ac23d" providerId="ADAL" clId="{872357C1-B725-439E-9BAE-595BA74D965D}" dt="2026-02-08T06:07:05.884" v="3509" actId="1076"/>
          <ac:spMkLst>
            <pc:docMk/>
            <pc:sldMk cId="4184245357" sldId="256"/>
            <ac:spMk id="2" creationId="{B4A0F017-4DE1-374F-B522-FCDDCE0E1C28}"/>
          </ac:spMkLst>
        </pc:spChg>
        <pc:picChg chg="add del mod">
          <ac:chgData name="Bob Cunneen" userId="6f2fea3d-cd41-411a-99fb-0b6bf71ac23d" providerId="ADAL" clId="{872357C1-B725-439E-9BAE-595BA74D965D}" dt="2026-02-08T06:07:19.606" v="3511" actId="21"/>
          <ac:picMkLst>
            <pc:docMk/>
            <pc:sldMk cId="4184245357" sldId="256"/>
            <ac:picMk id="3" creationId="{6E17009B-6D75-F53C-1BBE-A88EC8F251F2}"/>
          </ac:picMkLst>
        </pc:picChg>
        <pc:picChg chg="del">
          <ac:chgData name="Bob Cunneen" userId="6f2fea3d-cd41-411a-99fb-0b6bf71ac23d" providerId="ADAL" clId="{872357C1-B725-439E-9BAE-595BA74D965D}" dt="2026-02-08T06:06:17.731" v="3502" actId="21"/>
          <ac:picMkLst>
            <pc:docMk/>
            <pc:sldMk cId="4184245357" sldId="256"/>
            <ac:picMk id="5" creationId="{92B0F81C-2A92-D17F-6925-60002E35065B}"/>
          </ac:picMkLst>
        </pc:picChg>
        <pc:picChg chg="add mod">
          <ac:chgData name="Bob Cunneen" userId="6f2fea3d-cd41-411a-99fb-0b6bf71ac23d" providerId="ADAL" clId="{872357C1-B725-439E-9BAE-595BA74D965D}" dt="2026-02-08T06:08:26.610" v="3518" actId="14100"/>
          <ac:picMkLst>
            <pc:docMk/>
            <pc:sldMk cId="4184245357" sldId="256"/>
            <ac:picMk id="7" creationId="{ABDE40A3-2FAF-03DE-DDFC-F8948A222888}"/>
          </ac:picMkLst>
        </pc:picChg>
      </pc:sldChg>
      <pc:sldChg chg="add">
        <pc:chgData name="Bob Cunneen" userId="6f2fea3d-cd41-411a-99fb-0b6bf71ac23d" providerId="ADAL" clId="{872357C1-B725-439E-9BAE-595BA74D965D}" dt="2026-02-05T02:35:16.573" v="2494"/>
        <pc:sldMkLst>
          <pc:docMk/>
          <pc:sldMk cId="2132655806" sldId="257"/>
        </pc:sldMkLst>
      </pc:sldChg>
      <pc:sldChg chg="modSp add mod">
        <pc:chgData name="Bob Cunneen" userId="6f2fea3d-cd41-411a-99fb-0b6bf71ac23d" providerId="ADAL" clId="{872357C1-B725-439E-9BAE-595BA74D965D}" dt="2026-02-04T23:40:03.052" v="1956" actId="20577"/>
        <pc:sldMkLst>
          <pc:docMk/>
          <pc:sldMk cId="3483016219" sldId="259"/>
        </pc:sldMkLst>
        <pc:spChg chg="mod">
          <ac:chgData name="Bob Cunneen" userId="6f2fea3d-cd41-411a-99fb-0b6bf71ac23d" providerId="ADAL" clId="{872357C1-B725-439E-9BAE-595BA74D965D}" dt="2026-02-04T23:40:03.052" v="1956" actId="20577"/>
          <ac:spMkLst>
            <pc:docMk/>
            <pc:sldMk cId="3483016219" sldId="259"/>
            <ac:spMk id="5" creationId="{04AE3699-2634-9A4A-11E3-32542457BC91}"/>
          </ac:spMkLst>
        </pc:spChg>
      </pc:sldChg>
      <pc:sldChg chg="add">
        <pc:chgData name="Bob Cunneen" userId="6f2fea3d-cd41-411a-99fb-0b6bf71ac23d" providerId="ADAL" clId="{872357C1-B725-439E-9BAE-595BA74D965D}" dt="2026-02-04T01:56:13.487" v="1609"/>
        <pc:sldMkLst>
          <pc:docMk/>
          <pc:sldMk cId="3551093770" sldId="260"/>
        </pc:sldMkLst>
      </pc:sldChg>
      <pc:sldChg chg="addSp delSp modSp add mod">
        <pc:chgData name="Bob Cunneen" userId="6f2fea3d-cd41-411a-99fb-0b6bf71ac23d" providerId="ADAL" clId="{872357C1-B725-439E-9BAE-595BA74D965D}" dt="2026-02-05T23:44:15.898" v="3322" actId="14100"/>
        <pc:sldMkLst>
          <pc:docMk/>
          <pc:sldMk cId="2859743921" sldId="261"/>
        </pc:sldMkLst>
        <pc:spChg chg="mod">
          <ac:chgData name="Bob Cunneen" userId="6f2fea3d-cd41-411a-99fb-0b6bf71ac23d" providerId="ADAL" clId="{872357C1-B725-439E-9BAE-595BA74D965D}" dt="2026-02-03T23:48:52.714" v="1072" actId="113"/>
          <ac:spMkLst>
            <pc:docMk/>
            <pc:sldMk cId="2859743921" sldId="261"/>
            <ac:spMk id="9" creationId="{E03C54D5-0860-7733-391C-6228C53D2892}"/>
          </ac:spMkLst>
        </pc:spChg>
        <pc:spChg chg="mod">
          <ac:chgData name="Bob Cunneen" userId="6f2fea3d-cd41-411a-99fb-0b6bf71ac23d" providerId="ADAL" clId="{872357C1-B725-439E-9BAE-595BA74D965D}" dt="2026-02-03T23:56:15.189" v="1236" actId="20577"/>
          <ac:spMkLst>
            <pc:docMk/>
            <pc:sldMk cId="2859743921" sldId="261"/>
            <ac:spMk id="10" creationId="{B7A0AAAE-9A96-9CBE-4DE4-FC4E10DED5B7}"/>
          </ac:spMkLst>
        </pc:spChg>
        <pc:picChg chg="add mod">
          <ac:chgData name="Bob Cunneen" userId="6f2fea3d-cd41-411a-99fb-0b6bf71ac23d" providerId="ADAL" clId="{872357C1-B725-439E-9BAE-595BA74D965D}" dt="2026-02-05T23:44:15.898" v="3322" actId="14100"/>
          <ac:picMkLst>
            <pc:docMk/>
            <pc:sldMk cId="2859743921" sldId="261"/>
            <ac:picMk id="2" creationId="{4C00E751-6AC4-0A0A-7A93-2F7C0C547273}"/>
          </ac:picMkLst>
        </pc:picChg>
        <pc:picChg chg="add mod">
          <ac:chgData name="Bob Cunneen" userId="6f2fea3d-cd41-411a-99fb-0b6bf71ac23d" providerId="ADAL" clId="{872357C1-B725-439E-9BAE-595BA74D965D}" dt="2026-02-03T23:56:19.442" v="1237" actId="14100"/>
          <ac:picMkLst>
            <pc:docMk/>
            <pc:sldMk cId="2859743921" sldId="261"/>
            <ac:picMk id="5" creationId="{2EF2BC9C-A308-EE08-7F06-A3B25836D176}"/>
          </ac:picMkLst>
        </pc:picChg>
        <pc:picChg chg="add mod">
          <ac:chgData name="Bob Cunneen" userId="6f2fea3d-cd41-411a-99fb-0b6bf71ac23d" providerId="ADAL" clId="{872357C1-B725-439E-9BAE-595BA74D965D}" dt="2026-02-04T00:07:37.663" v="1250" actId="14100"/>
          <ac:picMkLst>
            <pc:docMk/>
            <pc:sldMk cId="2859743921" sldId="261"/>
            <ac:picMk id="6" creationId="{8597F1A2-675B-67FF-EBFC-6CBC6D8D8074}"/>
          </ac:picMkLst>
        </pc:picChg>
        <pc:picChg chg="add mod">
          <ac:chgData name="Bob Cunneen" userId="6f2fea3d-cd41-411a-99fb-0b6bf71ac23d" providerId="ADAL" clId="{872357C1-B725-439E-9BAE-595BA74D965D}" dt="2026-02-03T23:56:57.105" v="1248" actId="14100"/>
          <ac:picMkLst>
            <pc:docMk/>
            <pc:sldMk cId="2859743921" sldId="261"/>
            <ac:picMk id="7" creationId="{8A17EDEC-1A2E-B142-0448-69AE7CAA5071}"/>
          </ac:picMkLst>
        </pc:picChg>
      </pc:sldChg>
      <pc:sldChg chg="addSp delSp modSp mod">
        <pc:chgData name="Bob Cunneen" userId="6f2fea3d-cd41-411a-99fb-0b6bf71ac23d" providerId="ADAL" clId="{872357C1-B725-439E-9BAE-595BA74D965D}" dt="2026-02-08T22:45:56.337" v="4117" actId="1076"/>
        <pc:sldMkLst>
          <pc:docMk/>
          <pc:sldMk cId="236160195" sldId="262"/>
        </pc:sldMkLst>
        <pc:spChg chg="mod">
          <ac:chgData name="Bob Cunneen" userId="6f2fea3d-cd41-411a-99fb-0b6bf71ac23d" providerId="ADAL" clId="{872357C1-B725-439E-9BAE-595BA74D965D}" dt="2026-02-08T22:45:14.928" v="4109" actId="20577"/>
          <ac:spMkLst>
            <pc:docMk/>
            <pc:sldMk cId="236160195" sldId="262"/>
            <ac:spMk id="3" creationId="{D73D1123-8339-4D90-A91E-4DCD65BF2C16}"/>
          </ac:spMkLst>
        </pc:spChg>
        <pc:spChg chg="mod">
          <ac:chgData name="Bob Cunneen" userId="6f2fea3d-cd41-411a-99fb-0b6bf71ac23d" providerId="ADAL" clId="{872357C1-B725-439E-9BAE-595BA74D965D}" dt="2026-02-08T06:20:41.606" v="3574" actId="14100"/>
          <ac:spMkLst>
            <pc:docMk/>
            <pc:sldMk cId="236160195" sldId="262"/>
            <ac:spMk id="5" creationId="{05DC97BE-ED50-4AE0-BC14-EE6D8CD8F511}"/>
          </ac:spMkLst>
        </pc:spChg>
        <pc:spChg chg="add mod">
          <ac:chgData name="Bob Cunneen" userId="6f2fea3d-cd41-411a-99fb-0b6bf71ac23d" providerId="ADAL" clId="{872357C1-B725-439E-9BAE-595BA74D965D}" dt="2026-02-08T22:45:33.961" v="4113" actId="1076"/>
          <ac:spMkLst>
            <pc:docMk/>
            <pc:sldMk cId="236160195" sldId="262"/>
            <ac:spMk id="13" creationId="{E31F5CC8-5820-8985-A474-1B7F1841BFF6}"/>
          </ac:spMkLst>
        </pc:spChg>
        <pc:picChg chg="add mod">
          <ac:chgData name="Bob Cunneen" userId="6f2fea3d-cd41-411a-99fb-0b6bf71ac23d" providerId="ADAL" clId="{872357C1-B725-439E-9BAE-595BA74D965D}" dt="2026-02-08T22:45:46.265" v="4115" actId="14100"/>
          <ac:picMkLst>
            <pc:docMk/>
            <pc:sldMk cId="236160195" sldId="262"/>
            <ac:picMk id="7" creationId="{C8424B3D-6586-A90C-20DF-355FF78B12B9}"/>
          </ac:picMkLst>
        </pc:picChg>
        <pc:picChg chg="add mod">
          <ac:chgData name="Bob Cunneen" userId="6f2fea3d-cd41-411a-99fb-0b6bf71ac23d" providerId="ADAL" clId="{872357C1-B725-439E-9BAE-595BA74D965D}" dt="2026-02-02T06:25:57.556" v="754" actId="1076"/>
          <ac:picMkLst>
            <pc:docMk/>
            <pc:sldMk cId="236160195" sldId="262"/>
            <ac:picMk id="11" creationId="{C47D07D9-29BE-E8C1-D087-01B42EC53090}"/>
          </ac:picMkLst>
        </pc:picChg>
        <pc:picChg chg="add mod">
          <ac:chgData name="Bob Cunneen" userId="6f2fea3d-cd41-411a-99fb-0b6bf71ac23d" providerId="ADAL" clId="{872357C1-B725-439E-9BAE-595BA74D965D}" dt="2026-02-08T22:45:56.337" v="4117" actId="1076"/>
          <ac:picMkLst>
            <pc:docMk/>
            <pc:sldMk cId="236160195" sldId="262"/>
            <ac:picMk id="12" creationId="{FAE296C0-A011-9356-C46F-9EDEE864E553}"/>
          </ac:picMkLst>
        </pc:picChg>
      </pc:sldChg>
      <pc:sldChg chg="add">
        <pc:chgData name="Bob Cunneen" userId="6f2fea3d-cd41-411a-99fb-0b6bf71ac23d" providerId="ADAL" clId="{872357C1-B725-439E-9BAE-595BA74D965D}" dt="2026-01-29T03:54:10.029" v="55"/>
        <pc:sldMkLst>
          <pc:docMk/>
          <pc:sldMk cId="964025517" sldId="263"/>
        </pc:sldMkLst>
      </pc:sldChg>
      <pc:sldChg chg="add del">
        <pc:chgData name="Bob Cunneen" userId="6f2fea3d-cd41-411a-99fb-0b6bf71ac23d" providerId="ADAL" clId="{872357C1-B725-439E-9BAE-595BA74D965D}" dt="2026-02-08T10:58:20.317" v="4100" actId="2696"/>
        <pc:sldMkLst>
          <pc:docMk/>
          <pc:sldMk cId="1758836862" sldId="264"/>
        </pc:sldMkLst>
      </pc:sldChg>
      <pc:sldChg chg="addSp delSp modSp mod">
        <pc:chgData name="Bob Cunneen" userId="6f2fea3d-cd41-411a-99fb-0b6bf71ac23d" providerId="ADAL" clId="{872357C1-B725-439E-9BAE-595BA74D965D}" dt="2026-02-08T06:20:06.731" v="3566" actId="1076"/>
        <pc:sldMkLst>
          <pc:docMk/>
          <pc:sldMk cId="4279436352" sldId="265"/>
        </pc:sldMkLst>
        <pc:spChg chg="mod">
          <ac:chgData name="Bob Cunneen" userId="6f2fea3d-cd41-411a-99fb-0b6bf71ac23d" providerId="ADAL" clId="{872357C1-B725-439E-9BAE-595BA74D965D}" dt="2026-02-05T23:02:33.537" v="3281" actId="20577"/>
          <ac:spMkLst>
            <pc:docMk/>
            <pc:sldMk cId="4279436352" sldId="265"/>
            <ac:spMk id="5" creationId="{6DCEE577-735E-9BAA-6AF7-5CBD0FF34F96}"/>
          </ac:spMkLst>
        </pc:spChg>
        <pc:spChg chg="del mod">
          <ac:chgData name="Bob Cunneen" userId="6f2fea3d-cd41-411a-99fb-0b6bf71ac23d" providerId="ADAL" clId="{872357C1-B725-439E-9BAE-595BA74D965D}" dt="2026-02-08T06:19:29.696" v="3555" actId="21"/>
          <ac:spMkLst>
            <pc:docMk/>
            <pc:sldMk cId="4279436352" sldId="265"/>
            <ac:spMk id="6" creationId="{EA991459-AAFF-5586-ED51-FBEEF58B396C}"/>
          </ac:spMkLst>
        </pc:spChg>
        <pc:spChg chg="mod">
          <ac:chgData name="Bob Cunneen" userId="6f2fea3d-cd41-411a-99fb-0b6bf71ac23d" providerId="ADAL" clId="{872357C1-B725-439E-9BAE-595BA74D965D}" dt="2026-02-08T06:19:41.387" v="3558" actId="1076"/>
          <ac:spMkLst>
            <pc:docMk/>
            <pc:sldMk cId="4279436352" sldId="265"/>
            <ac:spMk id="8" creationId="{CF1523B0-1B84-0B41-2ACB-5024E32B0E75}"/>
          </ac:spMkLst>
        </pc:spChg>
        <pc:picChg chg="add mod">
          <ac:chgData name="Bob Cunneen" userId="6f2fea3d-cd41-411a-99fb-0b6bf71ac23d" providerId="ADAL" clId="{872357C1-B725-439E-9BAE-595BA74D965D}" dt="2026-02-08T06:20:06.731" v="3566" actId="1076"/>
          <ac:picMkLst>
            <pc:docMk/>
            <pc:sldMk cId="4279436352" sldId="265"/>
            <ac:picMk id="3" creationId="{7D660D80-394C-E598-4E94-D97053C99591}"/>
          </ac:picMkLst>
        </pc:picChg>
        <pc:picChg chg="add mod">
          <ac:chgData name="Bob Cunneen" userId="6f2fea3d-cd41-411a-99fb-0b6bf71ac23d" providerId="ADAL" clId="{872357C1-B725-439E-9BAE-595BA74D965D}" dt="2026-02-08T06:19:57.971" v="3563" actId="14100"/>
          <ac:picMkLst>
            <pc:docMk/>
            <pc:sldMk cId="4279436352" sldId="265"/>
            <ac:picMk id="10" creationId="{77880D57-C3BE-7B4C-6C37-BA55D4E90894}"/>
          </ac:picMkLst>
        </pc:picChg>
        <pc:picChg chg="add mod">
          <ac:chgData name="Bob Cunneen" userId="6f2fea3d-cd41-411a-99fb-0b6bf71ac23d" providerId="ADAL" clId="{872357C1-B725-439E-9BAE-595BA74D965D}" dt="2026-02-08T06:20:02.098" v="3565" actId="1076"/>
          <ac:picMkLst>
            <pc:docMk/>
            <pc:sldMk cId="4279436352" sldId="265"/>
            <ac:picMk id="13" creationId="{CAA22E14-5C5E-BD74-C460-08D1168DBB24}"/>
          </ac:picMkLst>
        </pc:picChg>
        <pc:picChg chg="add mod">
          <ac:chgData name="Bob Cunneen" userId="6f2fea3d-cd41-411a-99fb-0b6bf71ac23d" providerId="ADAL" clId="{872357C1-B725-439E-9BAE-595BA74D965D}" dt="2026-02-05T23:02:50.627" v="3284" actId="1076"/>
          <ac:picMkLst>
            <pc:docMk/>
            <pc:sldMk cId="4279436352" sldId="265"/>
            <ac:picMk id="14" creationId="{7B39455B-B379-7D32-E888-22FB9A5F44D4}"/>
          </ac:picMkLst>
        </pc:picChg>
        <pc:picChg chg="add mod">
          <ac:chgData name="Bob Cunneen" userId="6f2fea3d-cd41-411a-99fb-0b6bf71ac23d" providerId="ADAL" clId="{872357C1-B725-439E-9BAE-595BA74D965D}" dt="2026-02-05T23:02:59.634" v="3286" actId="1076"/>
          <ac:picMkLst>
            <pc:docMk/>
            <pc:sldMk cId="4279436352" sldId="265"/>
            <ac:picMk id="15" creationId="{3EF068D9-A856-AFA5-3D2D-113C19E2A692}"/>
          </ac:picMkLst>
        </pc:picChg>
        <pc:picChg chg="add mod">
          <ac:chgData name="Bob Cunneen" userId="6f2fea3d-cd41-411a-99fb-0b6bf71ac23d" providerId="ADAL" clId="{872357C1-B725-439E-9BAE-595BA74D965D}" dt="2026-02-05T01:35:28.609" v="2101" actId="1076"/>
          <ac:picMkLst>
            <pc:docMk/>
            <pc:sldMk cId="4279436352" sldId="265"/>
            <ac:picMk id="16" creationId="{FB646660-9240-9067-1AC6-B189F9DBDF41}"/>
          </ac:picMkLst>
        </pc:picChg>
        <pc:cxnChg chg="add mod">
          <ac:chgData name="Bob Cunneen" userId="6f2fea3d-cd41-411a-99fb-0b6bf71ac23d" providerId="ADAL" clId="{872357C1-B725-439E-9BAE-595BA74D965D}" dt="2026-02-08T06:19:59.994" v="3564" actId="1076"/>
          <ac:cxnSpMkLst>
            <pc:docMk/>
            <pc:sldMk cId="4279436352" sldId="265"/>
            <ac:cxnSpMk id="18" creationId="{F38E7F0C-25E8-851A-9416-B23557D5921C}"/>
          </ac:cxnSpMkLst>
        </pc:cxnChg>
      </pc:sldChg>
      <pc:sldChg chg="add">
        <pc:chgData name="Bob Cunneen" userId="6f2fea3d-cd41-411a-99fb-0b6bf71ac23d" providerId="ADAL" clId="{872357C1-B725-439E-9BAE-595BA74D965D}" dt="2026-01-29T03:52:24.659" v="45"/>
        <pc:sldMkLst>
          <pc:docMk/>
          <pc:sldMk cId="4111915834" sldId="266"/>
        </pc:sldMkLst>
      </pc:sldChg>
      <pc:sldChg chg="addSp delSp modSp del mod">
        <pc:chgData name="Bob Cunneen" userId="6f2fea3d-cd41-411a-99fb-0b6bf71ac23d" providerId="ADAL" clId="{872357C1-B725-439E-9BAE-595BA74D965D}" dt="2026-02-08T10:42:16.743" v="3683" actId="2696"/>
        <pc:sldMkLst>
          <pc:docMk/>
          <pc:sldMk cId="4198483330" sldId="267"/>
        </pc:sldMkLst>
        <pc:spChg chg="mod">
          <ac:chgData name="Bob Cunneen" userId="6f2fea3d-cd41-411a-99fb-0b6bf71ac23d" providerId="ADAL" clId="{872357C1-B725-439E-9BAE-595BA74D965D}" dt="2026-02-08T08:59:22.614" v="3607" actId="1076"/>
          <ac:spMkLst>
            <pc:docMk/>
            <pc:sldMk cId="4198483330" sldId="267"/>
            <ac:spMk id="3" creationId="{B6005E07-EB9D-D729-E391-D976C5248A78}"/>
          </ac:spMkLst>
        </pc:spChg>
        <pc:spChg chg="mod">
          <ac:chgData name="Bob Cunneen" userId="6f2fea3d-cd41-411a-99fb-0b6bf71ac23d" providerId="ADAL" clId="{872357C1-B725-439E-9BAE-595BA74D965D}" dt="2026-02-08T09:20:39.935" v="3653" actId="20577"/>
          <ac:spMkLst>
            <pc:docMk/>
            <pc:sldMk cId="4198483330" sldId="267"/>
            <ac:spMk id="4" creationId="{4F5C7493-0F44-6F0F-2064-F92FEC194786}"/>
          </ac:spMkLst>
        </pc:spChg>
        <pc:spChg chg="del">
          <ac:chgData name="Bob Cunneen" userId="6f2fea3d-cd41-411a-99fb-0b6bf71ac23d" providerId="ADAL" clId="{872357C1-B725-439E-9BAE-595BA74D965D}" dt="2026-02-08T08:57:05.635" v="3583" actId="21"/>
          <ac:spMkLst>
            <pc:docMk/>
            <pc:sldMk cId="4198483330" sldId="267"/>
            <ac:spMk id="6" creationId="{EFD8D3D5-94D9-CF26-280F-B8DC855A9C11}"/>
          </ac:spMkLst>
        </pc:spChg>
        <pc:spChg chg="add mod">
          <ac:chgData name="Bob Cunneen" userId="6f2fea3d-cd41-411a-99fb-0b6bf71ac23d" providerId="ADAL" clId="{872357C1-B725-439E-9BAE-595BA74D965D}" dt="2026-02-08T08:59:33.335" v="3611" actId="14100"/>
          <ac:spMkLst>
            <pc:docMk/>
            <pc:sldMk cId="4198483330" sldId="267"/>
            <ac:spMk id="8" creationId="{47AB3804-44AC-293E-CCFE-573249DAABCE}"/>
          </ac:spMkLst>
        </pc:spChg>
        <pc:picChg chg="del">
          <ac:chgData name="Bob Cunneen" userId="6f2fea3d-cd41-411a-99fb-0b6bf71ac23d" providerId="ADAL" clId="{872357C1-B725-439E-9BAE-595BA74D965D}" dt="2026-02-08T08:57:01.156" v="3582" actId="21"/>
          <ac:picMkLst>
            <pc:docMk/>
            <pc:sldMk cId="4198483330" sldId="267"/>
            <ac:picMk id="2" creationId="{C928EFCD-5C86-CA96-7129-AE3BAFF107D2}"/>
          </ac:picMkLst>
        </pc:picChg>
        <pc:picChg chg="add mod">
          <ac:chgData name="Bob Cunneen" userId="6f2fea3d-cd41-411a-99fb-0b6bf71ac23d" providerId="ADAL" clId="{872357C1-B725-439E-9BAE-595BA74D965D}" dt="2026-02-08T08:59:27.574" v="3610" actId="14100"/>
          <ac:picMkLst>
            <pc:docMk/>
            <pc:sldMk cId="4198483330" sldId="267"/>
            <ac:picMk id="7" creationId="{165C9DB1-CF2F-60D7-3462-EF5BED9A02C6}"/>
          </ac:picMkLst>
        </pc:picChg>
      </pc:sldChg>
      <pc:sldChg chg="addSp delSp modSp mod">
        <pc:chgData name="Bob Cunneen" userId="6f2fea3d-cd41-411a-99fb-0b6bf71ac23d" providerId="ADAL" clId="{872357C1-B725-439E-9BAE-595BA74D965D}" dt="2026-02-05T23:00:32.592" v="3238" actId="20577"/>
        <pc:sldMkLst>
          <pc:docMk/>
          <pc:sldMk cId="2698850886" sldId="268"/>
        </pc:sldMkLst>
        <pc:spChg chg="mod">
          <ac:chgData name="Bob Cunneen" userId="6f2fea3d-cd41-411a-99fb-0b6bf71ac23d" providerId="ADAL" clId="{872357C1-B725-439E-9BAE-595BA74D965D}" dt="2026-02-05T00:38:24.280" v="2032" actId="20577"/>
          <ac:spMkLst>
            <pc:docMk/>
            <pc:sldMk cId="2698850886" sldId="268"/>
            <ac:spMk id="4" creationId="{C5A4CFD0-40A4-BA9B-B6ED-860B279CCEC2}"/>
          </ac:spMkLst>
        </pc:spChg>
        <pc:spChg chg="mod">
          <ac:chgData name="Bob Cunneen" userId="6f2fea3d-cd41-411a-99fb-0b6bf71ac23d" providerId="ADAL" clId="{872357C1-B725-439E-9BAE-595BA74D965D}" dt="2026-02-05T23:00:32.592" v="3238" actId="20577"/>
          <ac:spMkLst>
            <pc:docMk/>
            <pc:sldMk cId="2698850886" sldId="268"/>
            <ac:spMk id="9" creationId="{6EB79C78-6258-EF61-D61B-E6CC381DF96C}"/>
          </ac:spMkLst>
        </pc:spChg>
        <pc:picChg chg="add mod">
          <ac:chgData name="Bob Cunneen" userId="6f2fea3d-cd41-411a-99fb-0b6bf71ac23d" providerId="ADAL" clId="{872357C1-B725-439E-9BAE-595BA74D965D}" dt="2026-02-05T00:35:47.327" v="2029" actId="14100"/>
          <ac:picMkLst>
            <pc:docMk/>
            <pc:sldMk cId="2698850886" sldId="268"/>
            <ac:picMk id="7" creationId="{32AB8B90-595F-2F0D-55F4-1455FC637E8D}"/>
          </ac:picMkLst>
        </pc:picChg>
      </pc:sldChg>
      <pc:sldChg chg="addSp delSp modSp mod">
        <pc:chgData name="Bob Cunneen" userId="6f2fea3d-cd41-411a-99fb-0b6bf71ac23d" providerId="ADAL" clId="{872357C1-B725-439E-9BAE-595BA74D965D}" dt="2026-02-05T04:12:21.370" v="2965" actId="20577"/>
        <pc:sldMkLst>
          <pc:docMk/>
          <pc:sldMk cId="3132931465" sldId="269"/>
        </pc:sldMkLst>
        <pc:spChg chg="mod">
          <ac:chgData name="Bob Cunneen" userId="6f2fea3d-cd41-411a-99fb-0b6bf71ac23d" providerId="ADAL" clId="{872357C1-B725-439E-9BAE-595BA74D965D}" dt="2026-02-05T04:12:21.370" v="2965" actId="20577"/>
          <ac:spMkLst>
            <pc:docMk/>
            <pc:sldMk cId="3132931465" sldId="269"/>
            <ac:spMk id="2" creationId="{016CDAD1-5D55-48C8-A90E-A7170AB2E5A8}"/>
          </ac:spMkLst>
        </pc:spChg>
        <pc:spChg chg="mod">
          <ac:chgData name="Bob Cunneen" userId="6f2fea3d-cd41-411a-99fb-0b6bf71ac23d" providerId="ADAL" clId="{872357C1-B725-439E-9BAE-595BA74D965D}" dt="2026-01-29T04:41:19.894" v="147" actId="1076"/>
          <ac:spMkLst>
            <pc:docMk/>
            <pc:sldMk cId="3132931465" sldId="269"/>
            <ac:spMk id="5" creationId="{20F21B9E-84A5-4481-8620-2FC7E80911A3}"/>
          </ac:spMkLst>
        </pc:spChg>
        <pc:spChg chg="add mod">
          <ac:chgData name="Bob Cunneen" userId="6f2fea3d-cd41-411a-99fb-0b6bf71ac23d" providerId="ADAL" clId="{872357C1-B725-439E-9BAE-595BA74D965D}" dt="2026-02-05T04:10:34.243" v="2835" actId="114"/>
          <ac:spMkLst>
            <pc:docMk/>
            <pc:sldMk cId="3132931465" sldId="269"/>
            <ac:spMk id="8" creationId="{E4BC7F15-7E72-3DC1-5000-AE9A9847EC19}"/>
          </ac:spMkLst>
        </pc:spChg>
        <pc:spChg chg="mod">
          <ac:chgData name="Bob Cunneen" userId="6f2fea3d-cd41-411a-99fb-0b6bf71ac23d" providerId="ADAL" clId="{872357C1-B725-439E-9BAE-595BA74D965D}" dt="2026-01-29T04:42:09.990" v="156" actId="20577"/>
          <ac:spMkLst>
            <pc:docMk/>
            <pc:sldMk cId="3132931465" sldId="269"/>
            <ac:spMk id="13" creationId="{04E6E14C-0046-D18E-0F90-B63314D8753B}"/>
          </ac:spMkLst>
        </pc:spChg>
        <pc:picChg chg="add mod">
          <ac:chgData name="Bob Cunneen" userId="6f2fea3d-cd41-411a-99fb-0b6bf71ac23d" providerId="ADAL" clId="{872357C1-B725-439E-9BAE-595BA74D965D}" dt="2026-01-29T04:39:22.304" v="108" actId="14100"/>
          <ac:picMkLst>
            <pc:docMk/>
            <pc:sldMk cId="3132931465" sldId="269"/>
            <ac:picMk id="3" creationId="{6C01D6CA-0B19-41F0-556B-1ACB36BD9232}"/>
          </ac:picMkLst>
        </pc:picChg>
        <pc:picChg chg="add mod">
          <ac:chgData name="Bob Cunneen" userId="6f2fea3d-cd41-411a-99fb-0b6bf71ac23d" providerId="ADAL" clId="{872357C1-B725-439E-9BAE-595BA74D965D}" dt="2026-01-29T04:42:31.564" v="161" actId="14100"/>
          <ac:picMkLst>
            <pc:docMk/>
            <pc:sldMk cId="3132931465" sldId="269"/>
            <ac:picMk id="6" creationId="{A46887A9-DA9B-0BB8-8B28-7FDD44EEEAA0}"/>
          </ac:picMkLst>
        </pc:picChg>
        <pc:picChg chg="add mod">
          <ac:chgData name="Bob Cunneen" userId="6f2fea3d-cd41-411a-99fb-0b6bf71ac23d" providerId="ADAL" clId="{872357C1-B725-439E-9BAE-595BA74D965D}" dt="2026-02-04T02:28:48.488" v="1631" actId="14100"/>
          <ac:picMkLst>
            <pc:docMk/>
            <pc:sldMk cId="3132931465" sldId="269"/>
            <ac:picMk id="7" creationId="{E5D12E08-F626-E83F-302E-92B5CD34DC2F}"/>
          </ac:picMkLst>
        </pc:picChg>
        <pc:cxnChg chg="add mod">
          <ac:chgData name="Bob Cunneen" userId="6f2fea3d-cd41-411a-99fb-0b6bf71ac23d" providerId="ADAL" clId="{872357C1-B725-439E-9BAE-595BA74D965D}" dt="2026-02-04T02:28:59.383" v="1632" actId="14100"/>
          <ac:cxnSpMkLst>
            <pc:docMk/>
            <pc:sldMk cId="3132931465" sldId="269"/>
            <ac:cxnSpMk id="9" creationId="{A88A1C43-F20D-A7C4-898C-464FFF258965}"/>
          </ac:cxnSpMkLst>
        </pc:cxnChg>
      </pc:sldChg>
      <pc:sldChg chg="modSp add mod">
        <pc:chgData name="Bob Cunneen" userId="6f2fea3d-cd41-411a-99fb-0b6bf71ac23d" providerId="ADAL" clId="{872357C1-B725-439E-9BAE-595BA74D965D}" dt="2026-02-05T04:14:59.034" v="2986" actId="20577"/>
        <pc:sldMkLst>
          <pc:docMk/>
          <pc:sldMk cId="3497733350" sldId="270"/>
        </pc:sldMkLst>
        <pc:graphicFrameChg chg="modGraphic">
          <ac:chgData name="Bob Cunneen" userId="6f2fea3d-cd41-411a-99fb-0b6bf71ac23d" providerId="ADAL" clId="{872357C1-B725-439E-9BAE-595BA74D965D}" dt="2026-02-05T04:14:59.034" v="2986" actId="20577"/>
          <ac:graphicFrameMkLst>
            <pc:docMk/>
            <pc:sldMk cId="3497733350" sldId="270"/>
            <ac:graphicFrameMk id="5" creationId="{285EE943-3B2C-F0E0-D890-D9C9D9D09E96}"/>
          </ac:graphicFrameMkLst>
        </pc:graphicFrameChg>
      </pc:sldChg>
      <pc:sldChg chg="addSp delSp modSp mod">
        <pc:chgData name="Bob Cunneen" userId="6f2fea3d-cd41-411a-99fb-0b6bf71ac23d" providerId="ADAL" clId="{872357C1-B725-439E-9BAE-595BA74D965D}" dt="2026-02-05T22:59:43.717" v="3226" actId="1076"/>
        <pc:sldMkLst>
          <pc:docMk/>
          <pc:sldMk cId="2162921377" sldId="271"/>
        </pc:sldMkLst>
        <pc:spChg chg="mod">
          <ac:chgData name="Bob Cunneen" userId="6f2fea3d-cd41-411a-99fb-0b6bf71ac23d" providerId="ADAL" clId="{872357C1-B725-439E-9BAE-595BA74D965D}" dt="2026-02-05T22:59:43.717" v="3226" actId="1076"/>
          <ac:spMkLst>
            <pc:docMk/>
            <pc:sldMk cId="2162921377" sldId="271"/>
            <ac:spMk id="5" creationId="{88875694-7B22-BEB8-57F2-1853E2381596}"/>
          </ac:spMkLst>
        </pc:spChg>
        <pc:picChg chg="add mod">
          <ac:chgData name="Bob Cunneen" userId="6f2fea3d-cd41-411a-99fb-0b6bf71ac23d" providerId="ADAL" clId="{872357C1-B725-439E-9BAE-595BA74D965D}" dt="2026-01-29T04:50:43.258" v="458" actId="14100"/>
          <ac:picMkLst>
            <pc:docMk/>
            <pc:sldMk cId="2162921377" sldId="271"/>
            <ac:picMk id="4" creationId="{9E6EB378-598D-AA5D-57AA-B756CA22CA93}"/>
          </ac:picMkLst>
        </pc:picChg>
      </pc:sldChg>
      <pc:sldChg chg="addSp modSp add mod">
        <pc:chgData name="Bob Cunneen" userId="6f2fea3d-cd41-411a-99fb-0b6bf71ac23d" providerId="ADAL" clId="{872357C1-B725-439E-9BAE-595BA74D965D}" dt="2026-02-05T23:44:05.978" v="3318" actId="1076"/>
        <pc:sldMkLst>
          <pc:docMk/>
          <pc:sldMk cId="2670207999" sldId="273"/>
        </pc:sldMkLst>
        <pc:picChg chg="add mod">
          <ac:chgData name="Bob Cunneen" userId="6f2fea3d-cd41-411a-99fb-0b6bf71ac23d" providerId="ADAL" clId="{872357C1-B725-439E-9BAE-595BA74D965D}" dt="2026-02-05T23:44:05.978" v="3318" actId="1076"/>
          <ac:picMkLst>
            <pc:docMk/>
            <pc:sldMk cId="2670207999" sldId="273"/>
            <ac:picMk id="2" creationId="{B5A6A0FB-834C-6EFF-2484-00B63E1F7967}"/>
          </ac:picMkLst>
        </pc:picChg>
      </pc:sldChg>
      <pc:sldChg chg="add del">
        <pc:chgData name="Bob Cunneen" userId="6f2fea3d-cd41-411a-99fb-0b6bf71ac23d" providerId="ADAL" clId="{872357C1-B725-439E-9BAE-595BA74D965D}" dt="2026-02-08T05:47:44.728" v="3501"/>
        <pc:sldMkLst>
          <pc:docMk/>
          <pc:sldMk cId="2307705501" sldId="276"/>
        </pc:sldMkLst>
      </pc:sldChg>
      <pc:sldChg chg="modSp mod">
        <pc:chgData name="Bob Cunneen" userId="6f2fea3d-cd41-411a-99fb-0b6bf71ac23d" providerId="ADAL" clId="{872357C1-B725-439E-9BAE-595BA74D965D}" dt="2026-02-06T03:04:01.322" v="3492" actId="20577"/>
        <pc:sldMkLst>
          <pc:docMk/>
          <pc:sldMk cId="4045563116" sldId="277"/>
        </pc:sldMkLst>
        <pc:spChg chg="mod">
          <ac:chgData name="Bob Cunneen" userId="6f2fea3d-cd41-411a-99fb-0b6bf71ac23d" providerId="ADAL" clId="{872357C1-B725-439E-9BAE-595BA74D965D}" dt="2026-02-06T03:04:01.322" v="3492" actId="20577"/>
          <ac:spMkLst>
            <pc:docMk/>
            <pc:sldMk cId="4045563116" sldId="277"/>
            <ac:spMk id="4" creationId="{5F89C779-4718-E6E0-1842-8BC411C8F87A}"/>
          </ac:spMkLst>
        </pc:spChg>
        <pc:spChg chg="mod">
          <ac:chgData name="Bob Cunneen" userId="6f2fea3d-cd41-411a-99fb-0b6bf71ac23d" providerId="ADAL" clId="{872357C1-B725-439E-9BAE-595BA74D965D}" dt="2026-02-06T03:03:40.320" v="3488" actId="113"/>
          <ac:spMkLst>
            <pc:docMk/>
            <pc:sldMk cId="4045563116" sldId="277"/>
            <ac:spMk id="5" creationId="{1AECBF5A-9641-931F-433A-520662151981}"/>
          </ac:spMkLst>
        </pc:spChg>
      </pc:sldChg>
      <pc:sldChg chg="modSp add mod">
        <pc:chgData name="Bob Cunneen" userId="6f2fea3d-cd41-411a-99fb-0b6bf71ac23d" providerId="ADAL" clId="{872357C1-B725-439E-9BAE-595BA74D965D}" dt="2026-02-05T02:25:34.713" v="2487" actId="20577"/>
        <pc:sldMkLst>
          <pc:docMk/>
          <pc:sldMk cId="3173185802" sldId="278"/>
        </pc:sldMkLst>
        <pc:spChg chg="mod">
          <ac:chgData name="Bob Cunneen" userId="6f2fea3d-cd41-411a-99fb-0b6bf71ac23d" providerId="ADAL" clId="{872357C1-B725-439E-9BAE-595BA74D965D}" dt="2026-02-05T02:25:34.713" v="2487" actId="20577"/>
          <ac:spMkLst>
            <pc:docMk/>
            <pc:sldMk cId="3173185802" sldId="278"/>
            <ac:spMk id="3" creationId="{132DC162-8A02-4E7A-F906-9401D7411C8A}"/>
          </ac:spMkLst>
        </pc:spChg>
      </pc:sldChg>
      <pc:sldChg chg="add">
        <pc:chgData name="Bob Cunneen" userId="6f2fea3d-cd41-411a-99fb-0b6bf71ac23d" providerId="ADAL" clId="{872357C1-B725-439E-9BAE-595BA74D965D}" dt="2026-01-29T03:54:23.452" v="57"/>
        <pc:sldMkLst>
          <pc:docMk/>
          <pc:sldMk cId="2554793247" sldId="279"/>
        </pc:sldMkLst>
      </pc:sldChg>
      <pc:sldChg chg="addSp delSp modSp mod">
        <pc:chgData name="Bob Cunneen" userId="6f2fea3d-cd41-411a-99fb-0b6bf71ac23d" providerId="ADAL" clId="{872357C1-B725-439E-9BAE-595BA74D965D}" dt="2026-02-08T06:27:45.186" v="3578" actId="1076"/>
        <pc:sldMkLst>
          <pc:docMk/>
          <pc:sldMk cId="863089151" sldId="280"/>
        </pc:sldMkLst>
        <pc:spChg chg="mod">
          <ac:chgData name="Bob Cunneen" userId="6f2fea3d-cd41-411a-99fb-0b6bf71ac23d" providerId="ADAL" clId="{872357C1-B725-439E-9BAE-595BA74D965D}" dt="2026-02-08T06:27:45.186" v="3578" actId="1076"/>
          <ac:spMkLst>
            <pc:docMk/>
            <pc:sldMk cId="863089151" sldId="280"/>
            <ac:spMk id="2" creationId="{1F95AC6C-BF45-4AE1-9C82-FB0BB3FBC516}"/>
          </ac:spMkLst>
        </pc:spChg>
        <pc:spChg chg="mod">
          <ac:chgData name="Bob Cunneen" userId="6f2fea3d-cd41-411a-99fb-0b6bf71ac23d" providerId="ADAL" clId="{872357C1-B725-439E-9BAE-595BA74D965D}" dt="2026-02-05T23:08:23.677" v="3304" actId="20577"/>
          <ac:spMkLst>
            <pc:docMk/>
            <pc:sldMk cId="863089151" sldId="280"/>
            <ac:spMk id="8" creationId="{F2AF7A04-DFA2-4C6D-B8CA-E9C14E425136}"/>
          </ac:spMkLst>
        </pc:spChg>
        <pc:picChg chg="add mod">
          <ac:chgData name="Bob Cunneen" userId="6f2fea3d-cd41-411a-99fb-0b6bf71ac23d" providerId="ADAL" clId="{872357C1-B725-439E-9BAE-595BA74D965D}" dt="2026-02-02T06:37:58.278" v="853" actId="14100"/>
          <ac:picMkLst>
            <pc:docMk/>
            <pc:sldMk cId="863089151" sldId="280"/>
            <ac:picMk id="7" creationId="{D5A1CB79-917E-8D1D-0B7F-6DDB568C3D0C}"/>
          </ac:picMkLst>
        </pc:picChg>
        <pc:picChg chg="add mod">
          <ac:chgData name="Bob Cunneen" userId="6f2fea3d-cd41-411a-99fb-0b6bf71ac23d" providerId="ADAL" clId="{872357C1-B725-439E-9BAE-595BA74D965D}" dt="2026-02-02T06:38:21.908" v="865" actId="1076"/>
          <ac:picMkLst>
            <pc:docMk/>
            <pc:sldMk cId="863089151" sldId="280"/>
            <ac:picMk id="10" creationId="{AAFB78FA-7205-DA35-4E2D-9A42A8656920}"/>
          </ac:picMkLst>
        </pc:picChg>
      </pc:sldChg>
      <pc:sldChg chg="addSp modSp add mod">
        <pc:chgData name="Bob Cunneen" userId="6f2fea3d-cd41-411a-99fb-0b6bf71ac23d" providerId="ADAL" clId="{872357C1-B725-439E-9BAE-595BA74D965D}" dt="2026-02-08T06:14:45.323" v="3540" actId="20577"/>
        <pc:sldMkLst>
          <pc:docMk/>
          <pc:sldMk cId="1522893835" sldId="281"/>
        </pc:sldMkLst>
        <pc:graphicFrameChg chg="modGraphic">
          <ac:chgData name="Bob Cunneen" userId="6f2fea3d-cd41-411a-99fb-0b6bf71ac23d" providerId="ADAL" clId="{872357C1-B725-439E-9BAE-595BA74D965D}" dt="2026-02-08T06:14:45.323" v="3540" actId="20577"/>
          <ac:graphicFrameMkLst>
            <pc:docMk/>
            <pc:sldMk cId="1522893835" sldId="281"/>
            <ac:graphicFrameMk id="55" creationId="{D57214B9-53A9-2183-A275-9C602B74F5F5}"/>
          </ac:graphicFrameMkLst>
        </pc:graphicFrameChg>
        <pc:picChg chg="add mod">
          <ac:chgData name="Bob Cunneen" userId="6f2fea3d-cd41-411a-99fb-0b6bf71ac23d" providerId="ADAL" clId="{872357C1-B725-439E-9BAE-595BA74D965D}" dt="2026-02-02T04:57:15.081" v="723" actId="1076"/>
          <ac:picMkLst>
            <pc:docMk/>
            <pc:sldMk cId="1522893835" sldId="281"/>
            <ac:picMk id="5" creationId="{0EF22B8A-90BE-155D-AB90-473E44E0E3B2}"/>
          </ac:picMkLst>
        </pc:picChg>
      </pc:sldChg>
      <pc:sldChg chg="addSp delSp modSp add mod">
        <pc:chgData name="Bob Cunneen" userId="6f2fea3d-cd41-411a-99fb-0b6bf71ac23d" providerId="ADAL" clId="{872357C1-B725-439E-9BAE-595BA74D965D}" dt="2026-02-04T23:51:35.223" v="2010" actId="692"/>
        <pc:sldMkLst>
          <pc:docMk/>
          <pc:sldMk cId="3067221973" sldId="282"/>
        </pc:sldMkLst>
        <pc:spChg chg="mod">
          <ac:chgData name="Bob Cunneen" userId="6f2fea3d-cd41-411a-99fb-0b6bf71ac23d" providerId="ADAL" clId="{872357C1-B725-439E-9BAE-595BA74D965D}" dt="2026-02-04T23:51:12.507" v="1992" actId="1076"/>
          <ac:spMkLst>
            <pc:docMk/>
            <pc:sldMk cId="3067221973" sldId="282"/>
            <ac:spMk id="4" creationId="{6C68277D-A609-1713-C035-F2637568E5CD}"/>
          </ac:spMkLst>
        </pc:spChg>
        <pc:picChg chg="add mod">
          <ac:chgData name="Bob Cunneen" userId="6f2fea3d-cd41-411a-99fb-0b6bf71ac23d" providerId="ADAL" clId="{872357C1-B725-439E-9BAE-595BA74D965D}" dt="2026-02-04T23:50:36.970" v="1968" actId="14100"/>
          <ac:picMkLst>
            <pc:docMk/>
            <pc:sldMk cId="3067221973" sldId="282"/>
            <ac:picMk id="5" creationId="{B3AEDB89-9519-9560-67B5-CCE1D7DB9991}"/>
          </ac:picMkLst>
        </pc:picChg>
        <pc:cxnChg chg="add mod">
          <ac:chgData name="Bob Cunneen" userId="6f2fea3d-cd41-411a-99fb-0b6bf71ac23d" providerId="ADAL" clId="{872357C1-B725-439E-9BAE-595BA74D965D}" dt="2026-02-04T23:51:35.223" v="2010" actId="692"/>
          <ac:cxnSpMkLst>
            <pc:docMk/>
            <pc:sldMk cId="3067221973" sldId="282"/>
            <ac:cxnSpMk id="8" creationId="{D67369A9-9B62-AD48-3F2B-487AD386A544}"/>
          </ac:cxnSpMkLst>
        </pc:cxnChg>
      </pc:sldChg>
      <pc:sldChg chg="modSp mod">
        <pc:chgData name="Bob Cunneen" userId="6f2fea3d-cd41-411a-99fb-0b6bf71ac23d" providerId="ADAL" clId="{872357C1-B725-439E-9BAE-595BA74D965D}" dt="2026-02-05T04:20:13.921" v="3026" actId="14100"/>
        <pc:sldMkLst>
          <pc:docMk/>
          <pc:sldMk cId="2575731440" sldId="283"/>
        </pc:sldMkLst>
        <pc:spChg chg="mod">
          <ac:chgData name="Bob Cunneen" userId="6f2fea3d-cd41-411a-99fb-0b6bf71ac23d" providerId="ADAL" clId="{872357C1-B725-439E-9BAE-595BA74D965D}" dt="2026-02-05T04:20:04.874" v="3025" actId="255"/>
          <ac:spMkLst>
            <pc:docMk/>
            <pc:sldMk cId="2575731440" sldId="283"/>
            <ac:spMk id="2" creationId="{A6503C91-C2A5-770E-6666-F26186F65225}"/>
          </ac:spMkLst>
        </pc:spChg>
        <pc:cxnChg chg="mod">
          <ac:chgData name="Bob Cunneen" userId="6f2fea3d-cd41-411a-99fb-0b6bf71ac23d" providerId="ADAL" clId="{872357C1-B725-439E-9BAE-595BA74D965D}" dt="2026-02-05T04:20:13.921" v="3026" actId="14100"/>
          <ac:cxnSpMkLst>
            <pc:docMk/>
            <pc:sldMk cId="2575731440" sldId="283"/>
            <ac:cxnSpMk id="11" creationId="{3F1E2F76-D2FA-1F0F-F5C5-C6040CC4E927}"/>
          </ac:cxnSpMkLst>
        </pc:cxnChg>
      </pc:sldChg>
      <pc:sldChg chg="add">
        <pc:chgData name="Bob Cunneen" userId="6f2fea3d-cd41-411a-99fb-0b6bf71ac23d" providerId="ADAL" clId="{872357C1-B725-439E-9BAE-595BA74D965D}" dt="2026-02-04T01:56:19.726" v="1610"/>
        <pc:sldMkLst>
          <pc:docMk/>
          <pc:sldMk cId="3644081765" sldId="284"/>
        </pc:sldMkLst>
      </pc:sldChg>
      <pc:sldChg chg="addSp delSp modSp add mod">
        <pc:chgData name="Bob Cunneen" userId="6f2fea3d-cd41-411a-99fb-0b6bf71ac23d" providerId="ADAL" clId="{872357C1-B725-439E-9BAE-595BA74D965D}" dt="2026-02-06T03:05:38.079" v="3495" actId="1076"/>
        <pc:sldMkLst>
          <pc:docMk/>
          <pc:sldMk cId="3120213370" sldId="285"/>
        </pc:sldMkLst>
        <pc:spChg chg="mod">
          <ac:chgData name="Bob Cunneen" userId="6f2fea3d-cd41-411a-99fb-0b6bf71ac23d" providerId="ADAL" clId="{872357C1-B725-439E-9BAE-595BA74D965D}" dt="2026-02-05T23:03:51.742" v="3288" actId="20577"/>
          <ac:spMkLst>
            <pc:docMk/>
            <pc:sldMk cId="3120213370" sldId="285"/>
            <ac:spMk id="2" creationId="{320C1C0A-F83A-0BA7-4775-18AD5A0145E7}"/>
          </ac:spMkLst>
        </pc:spChg>
        <pc:spChg chg="mod">
          <ac:chgData name="Bob Cunneen" userId="6f2fea3d-cd41-411a-99fb-0b6bf71ac23d" providerId="ADAL" clId="{872357C1-B725-439E-9BAE-595BA74D965D}" dt="2026-02-05T02:22:02.098" v="2428" actId="14100"/>
          <ac:spMkLst>
            <pc:docMk/>
            <pc:sldMk cId="3120213370" sldId="285"/>
            <ac:spMk id="4" creationId="{236D7950-B89D-C99E-63CF-A09C09125274}"/>
          </ac:spMkLst>
        </pc:spChg>
        <pc:spChg chg="mod">
          <ac:chgData name="Bob Cunneen" userId="6f2fea3d-cd41-411a-99fb-0b6bf71ac23d" providerId="ADAL" clId="{872357C1-B725-439E-9BAE-595BA74D965D}" dt="2026-02-05T02:42:58.867" v="2531" actId="20577"/>
          <ac:spMkLst>
            <pc:docMk/>
            <pc:sldMk cId="3120213370" sldId="285"/>
            <ac:spMk id="8" creationId="{7F479072-CBCA-C87A-48DB-B4CFEBCDCD2B}"/>
          </ac:spMkLst>
        </pc:spChg>
        <pc:graphicFrameChg chg="mod modGraphic">
          <ac:chgData name="Bob Cunneen" userId="6f2fea3d-cd41-411a-99fb-0b6bf71ac23d" providerId="ADAL" clId="{872357C1-B725-439E-9BAE-595BA74D965D}" dt="2026-02-06T03:05:38.079" v="3495" actId="1076"/>
          <ac:graphicFrameMkLst>
            <pc:docMk/>
            <pc:sldMk cId="3120213370" sldId="285"/>
            <ac:graphicFrameMk id="9" creationId="{5E324C96-E26F-7604-FCF6-85F8F2A6E23B}"/>
          </ac:graphicFrameMkLst>
        </pc:graphicFrameChg>
        <pc:picChg chg="add mod">
          <ac:chgData name="Bob Cunneen" userId="6f2fea3d-cd41-411a-99fb-0b6bf71ac23d" providerId="ADAL" clId="{872357C1-B725-439E-9BAE-595BA74D965D}" dt="2026-02-05T02:04:44.590" v="2361" actId="14100"/>
          <ac:picMkLst>
            <pc:docMk/>
            <pc:sldMk cId="3120213370" sldId="285"/>
            <ac:picMk id="5" creationId="{079D440D-AFDB-E49B-289E-6BACE64460A6}"/>
          </ac:picMkLst>
        </pc:picChg>
      </pc:sldChg>
      <pc:sldChg chg="add">
        <pc:chgData name="Bob Cunneen" userId="6f2fea3d-cd41-411a-99fb-0b6bf71ac23d" providerId="ADAL" clId="{872357C1-B725-439E-9BAE-595BA74D965D}" dt="2026-02-05T02:26:14.547" v="2488"/>
        <pc:sldMkLst>
          <pc:docMk/>
          <pc:sldMk cId="3942171205" sldId="287"/>
        </pc:sldMkLst>
      </pc:sldChg>
      <pc:sldChg chg="modSp mod">
        <pc:chgData name="Bob Cunneen" userId="6f2fea3d-cd41-411a-99fb-0b6bf71ac23d" providerId="ADAL" clId="{872357C1-B725-439E-9BAE-595BA74D965D}" dt="2026-02-05T04:21:51.917" v="3053" actId="14100"/>
        <pc:sldMkLst>
          <pc:docMk/>
          <pc:sldMk cId="261650874" sldId="288"/>
        </pc:sldMkLst>
        <pc:spChg chg="mod">
          <ac:chgData name="Bob Cunneen" userId="6f2fea3d-cd41-411a-99fb-0b6bf71ac23d" providerId="ADAL" clId="{872357C1-B725-439E-9BAE-595BA74D965D}" dt="2026-02-05T04:21:40.642" v="3049" actId="20577"/>
          <ac:spMkLst>
            <pc:docMk/>
            <pc:sldMk cId="261650874" sldId="288"/>
            <ac:spMk id="6" creationId="{3EEE1A9B-73DE-ED8F-1080-9714EAB79C49}"/>
          </ac:spMkLst>
        </pc:spChg>
        <pc:picChg chg="mod">
          <ac:chgData name="Bob Cunneen" userId="6f2fea3d-cd41-411a-99fb-0b6bf71ac23d" providerId="ADAL" clId="{872357C1-B725-439E-9BAE-595BA74D965D}" dt="2026-02-05T04:21:51.917" v="3053" actId="14100"/>
          <ac:picMkLst>
            <pc:docMk/>
            <pc:sldMk cId="261650874" sldId="288"/>
            <ac:picMk id="21" creationId="{2A7910DD-9A18-3E2D-2BCA-C4FE4CF047D1}"/>
          </ac:picMkLst>
        </pc:picChg>
        <pc:picChg chg="mod">
          <ac:chgData name="Bob Cunneen" userId="6f2fea3d-cd41-411a-99fb-0b6bf71ac23d" providerId="ADAL" clId="{872357C1-B725-439E-9BAE-595BA74D965D}" dt="2026-02-05T04:21:47.838" v="3051" actId="14100"/>
          <ac:picMkLst>
            <pc:docMk/>
            <pc:sldMk cId="261650874" sldId="288"/>
            <ac:picMk id="24" creationId="{16B65FEC-2019-6240-C674-F86C45AA6F97}"/>
          </ac:picMkLst>
        </pc:picChg>
      </pc:sldChg>
      <pc:sldChg chg="add">
        <pc:chgData name="Bob Cunneen" userId="6f2fea3d-cd41-411a-99fb-0b6bf71ac23d" providerId="ADAL" clId="{872357C1-B725-439E-9BAE-595BA74D965D}" dt="2026-01-29T03:50:23.444" v="39"/>
        <pc:sldMkLst>
          <pc:docMk/>
          <pc:sldMk cId="372646976" sldId="289"/>
        </pc:sldMkLst>
      </pc:sldChg>
      <pc:sldChg chg="addSp delSp modSp new mod">
        <pc:chgData name="Bob Cunneen" userId="6f2fea3d-cd41-411a-99fb-0b6bf71ac23d" providerId="ADAL" clId="{872357C1-B725-439E-9BAE-595BA74D965D}" dt="2026-02-08T10:55:10.822" v="4099" actId="207"/>
        <pc:sldMkLst>
          <pc:docMk/>
          <pc:sldMk cId="1011040619" sldId="290"/>
        </pc:sldMkLst>
        <pc:spChg chg="del">
          <ac:chgData name="Bob Cunneen" userId="6f2fea3d-cd41-411a-99fb-0b6bf71ac23d" providerId="ADAL" clId="{872357C1-B725-439E-9BAE-595BA74D965D}" dt="2026-02-08T10:42:07.976" v="3681" actId="21"/>
          <ac:spMkLst>
            <pc:docMk/>
            <pc:sldMk cId="1011040619" sldId="290"/>
            <ac:spMk id="2" creationId="{5A9F3F36-008C-50B8-3C05-FFB40FAB1A06}"/>
          </ac:spMkLst>
        </pc:spChg>
        <pc:spChg chg="mod">
          <ac:chgData name="Bob Cunneen" userId="6f2fea3d-cd41-411a-99fb-0b6bf71ac23d" providerId="ADAL" clId="{872357C1-B725-439E-9BAE-595BA74D965D}" dt="2026-02-08T10:49:21.821" v="4097" actId="20577"/>
          <ac:spMkLst>
            <pc:docMk/>
            <pc:sldMk cId="1011040619" sldId="290"/>
            <ac:spMk id="4" creationId="{A804105F-E933-9280-9FA3-27057310EFB9}"/>
          </ac:spMkLst>
        </pc:spChg>
        <pc:spChg chg="mod">
          <ac:chgData name="Bob Cunneen" userId="6f2fea3d-cd41-411a-99fb-0b6bf71ac23d" providerId="ADAL" clId="{872357C1-B725-439E-9BAE-595BA74D965D}" dt="2026-02-08T10:55:10.822" v="4099" actId="207"/>
          <ac:spMkLst>
            <pc:docMk/>
            <pc:sldMk cId="1011040619" sldId="290"/>
            <ac:spMk id="5" creationId="{7D2D44BF-487B-1C3E-AACA-288E23FE2453}"/>
          </ac:spMkLst>
        </pc:spChg>
        <pc:spChg chg="add del mod">
          <ac:chgData name="Bob Cunneen" userId="6f2fea3d-cd41-411a-99fb-0b6bf71ac23d" providerId="ADAL" clId="{872357C1-B725-439E-9BAE-595BA74D965D}" dt="2026-02-08T10:48:27.960" v="3975" actId="21"/>
          <ac:spMkLst>
            <pc:docMk/>
            <pc:sldMk cId="1011040619" sldId="290"/>
            <ac:spMk id="6" creationId="{D70B6790-1E1B-0C07-AD1E-8E7FD653DA85}"/>
          </ac:spMkLst>
        </pc:spChg>
      </pc:sldChg>
      <pc:sldChg chg="add del">
        <pc:chgData name="Bob Cunneen" userId="6f2fea3d-cd41-411a-99fb-0b6bf71ac23d" providerId="ADAL" clId="{872357C1-B725-439E-9BAE-595BA74D965D}" dt="2026-02-08T06:28:01.827" v="3580" actId="2696"/>
        <pc:sldMkLst>
          <pc:docMk/>
          <pc:sldMk cId="3391313708" sldId="290"/>
        </pc:sldMkLst>
      </pc:sldChg>
      <pc:sldChg chg="addSp modSp add mod">
        <pc:chgData name="Bob Cunneen" userId="6f2fea3d-cd41-411a-99fb-0b6bf71ac23d" providerId="ADAL" clId="{872357C1-B725-439E-9BAE-595BA74D965D}" dt="2026-02-05T23:43:44.538" v="3314" actId="1076"/>
        <pc:sldMkLst>
          <pc:docMk/>
          <pc:sldMk cId="3335017228" sldId="291"/>
        </pc:sldMkLst>
        <pc:picChg chg="add mod">
          <ac:chgData name="Bob Cunneen" userId="6f2fea3d-cd41-411a-99fb-0b6bf71ac23d" providerId="ADAL" clId="{872357C1-B725-439E-9BAE-595BA74D965D}" dt="2026-02-05T23:43:44.538" v="3314" actId="1076"/>
          <ac:picMkLst>
            <pc:docMk/>
            <pc:sldMk cId="3335017228" sldId="291"/>
            <ac:picMk id="3" creationId="{20519467-4F43-8881-C7B8-AD4C6F351A75}"/>
          </ac:picMkLst>
        </pc:picChg>
      </pc:sldChg>
      <pc:sldChg chg="addSp delSp modSp add mod">
        <pc:chgData name="Bob Cunneen" userId="6f2fea3d-cd41-411a-99fb-0b6bf71ac23d" providerId="ADAL" clId="{872357C1-B725-439E-9BAE-595BA74D965D}" dt="2026-02-08T23:35:48.202" v="4131" actId="21"/>
        <pc:sldMkLst>
          <pc:docMk/>
          <pc:sldMk cId="3973493355" sldId="292"/>
        </pc:sldMkLst>
        <pc:spChg chg="mod">
          <ac:chgData name="Bob Cunneen" userId="6f2fea3d-cd41-411a-99fb-0b6bf71ac23d" providerId="ADAL" clId="{872357C1-B725-439E-9BAE-595BA74D965D}" dt="2026-02-08T23:32:56.094" v="4119" actId="20577"/>
          <ac:spMkLst>
            <pc:docMk/>
            <pc:sldMk cId="3973493355" sldId="292"/>
            <ac:spMk id="9" creationId="{1C524589-F755-6BA2-68B0-39FD103AEB04}"/>
          </ac:spMkLst>
        </pc:spChg>
        <pc:picChg chg="add del mod">
          <ac:chgData name="Bob Cunneen" userId="6f2fea3d-cd41-411a-99fb-0b6bf71ac23d" providerId="ADAL" clId="{872357C1-B725-439E-9BAE-595BA74D965D}" dt="2026-02-08T23:33:01.115" v="4121" actId="21"/>
          <ac:picMkLst>
            <pc:docMk/>
            <pc:sldMk cId="3973493355" sldId="292"/>
            <ac:picMk id="2" creationId="{361F2E20-761D-3630-38E3-4609A93FB16F}"/>
          </ac:picMkLst>
        </pc:picChg>
        <pc:picChg chg="add del mod">
          <ac:chgData name="Bob Cunneen" userId="6f2fea3d-cd41-411a-99fb-0b6bf71ac23d" providerId="ADAL" clId="{872357C1-B725-439E-9BAE-595BA74D965D}" dt="2026-02-08T23:35:48.202" v="4131" actId="21"/>
          <ac:picMkLst>
            <pc:docMk/>
            <pc:sldMk cId="3973493355" sldId="292"/>
            <ac:picMk id="3" creationId="{B1F20608-4F60-AEE6-DD81-0F4307F6193B}"/>
          </ac:picMkLst>
        </pc:picChg>
        <pc:picChg chg="add mod">
          <ac:chgData name="Bob Cunneen" userId="6f2fea3d-cd41-411a-99fb-0b6bf71ac23d" providerId="ADAL" clId="{872357C1-B725-439E-9BAE-595BA74D965D}" dt="2026-02-08T23:35:38.475" v="4128" actId="14100"/>
          <ac:picMkLst>
            <pc:docMk/>
            <pc:sldMk cId="3973493355" sldId="292"/>
            <ac:picMk id="5" creationId="{588FA8A0-016B-C8DB-76B1-BE3DE249CF10}"/>
          </ac:picMkLst>
        </pc:picChg>
        <pc:picChg chg="add mod">
          <ac:chgData name="Bob Cunneen" userId="6f2fea3d-cd41-411a-99fb-0b6bf71ac23d" providerId="ADAL" clId="{872357C1-B725-439E-9BAE-595BA74D965D}" dt="2026-02-08T23:35:45.867" v="4130" actId="1076"/>
          <ac:picMkLst>
            <pc:docMk/>
            <pc:sldMk cId="3973493355" sldId="292"/>
            <ac:picMk id="6" creationId="{9838873B-4A59-EF23-83FC-4752795E5ECA}"/>
          </ac:picMkLst>
        </pc:picChg>
      </pc:sldChg>
      <pc:sldChg chg="addSp delSp modSp add mod">
        <pc:chgData name="Bob Cunneen" userId="6f2fea3d-cd41-411a-99fb-0b6bf71ac23d" providerId="ADAL" clId="{872357C1-B725-439E-9BAE-595BA74D965D}" dt="2026-02-05T03:24:19.698" v="2549" actId="113"/>
        <pc:sldMkLst>
          <pc:docMk/>
          <pc:sldMk cId="675287269" sldId="293"/>
        </pc:sldMkLst>
        <pc:spChg chg="mod">
          <ac:chgData name="Bob Cunneen" userId="6f2fea3d-cd41-411a-99fb-0b6bf71ac23d" providerId="ADAL" clId="{872357C1-B725-439E-9BAE-595BA74D965D}" dt="2026-02-05T03:24:19.698" v="2549" actId="113"/>
          <ac:spMkLst>
            <pc:docMk/>
            <pc:sldMk cId="675287269" sldId="293"/>
            <ac:spMk id="2" creationId="{E3AAED32-E671-54E5-46EC-3DCB27A3ED31}"/>
          </ac:spMkLst>
        </pc:spChg>
        <pc:picChg chg="add mod">
          <ac:chgData name="Bob Cunneen" userId="6f2fea3d-cd41-411a-99fb-0b6bf71ac23d" providerId="ADAL" clId="{872357C1-B725-439E-9BAE-595BA74D965D}" dt="2026-02-05T00:57:57.764" v="2073" actId="14100"/>
          <ac:picMkLst>
            <pc:docMk/>
            <pc:sldMk cId="675287269" sldId="293"/>
            <ac:picMk id="3" creationId="{5AEE014E-6B96-74FD-A93A-E62F0D8D551C}"/>
          </ac:picMkLst>
        </pc:picChg>
        <pc:cxnChg chg="add mod">
          <ac:chgData name="Bob Cunneen" userId="6f2fea3d-cd41-411a-99fb-0b6bf71ac23d" providerId="ADAL" clId="{872357C1-B725-439E-9BAE-595BA74D965D}" dt="2026-02-05T00:57:47.188" v="2071" actId="14100"/>
          <ac:cxnSpMkLst>
            <pc:docMk/>
            <pc:sldMk cId="675287269" sldId="293"/>
            <ac:cxnSpMk id="9" creationId="{95B15764-D608-7FE4-C2A0-C64C0E1BF576}"/>
          </ac:cxnSpMkLst>
        </pc:cxnChg>
      </pc:sldChg>
      <pc:sldChg chg="add">
        <pc:chgData name="Bob Cunneen" userId="6f2fea3d-cd41-411a-99fb-0b6bf71ac23d" providerId="ADAL" clId="{872357C1-B725-439E-9BAE-595BA74D965D}" dt="2026-01-29T03:52:51.479" v="48"/>
        <pc:sldMkLst>
          <pc:docMk/>
          <pc:sldMk cId="1485707342" sldId="294"/>
        </pc:sldMkLst>
      </pc:sldChg>
      <pc:sldChg chg="addSp delSp modSp add mod">
        <pc:chgData name="Bob Cunneen" userId="6f2fea3d-cd41-411a-99fb-0b6bf71ac23d" providerId="ADAL" clId="{872357C1-B725-439E-9BAE-595BA74D965D}" dt="2026-02-05T04:16:57.812" v="3002" actId="14100"/>
        <pc:sldMkLst>
          <pc:docMk/>
          <pc:sldMk cId="993653549" sldId="295"/>
        </pc:sldMkLst>
        <pc:spChg chg="add mod">
          <ac:chgData name="Bob Cunneen" userId="6f2fea3d-cd41-411a-99fb-0b6bf71ac23d" providerId="ADAL" clId="{872357C1-B725-439E-9BAE-595BA74D965D}" dt="2026-02-05T04:16:51.980" v="3001" actId="113"/>
          <ac:spMkLst>
            <pc:docMk/>
            <pc:sldMk cId="993653549" sldId="295"/>
            <ac:spMk id="6" creationId="{ABD68FC4-AA71-20D6-1207-9040D6D3B2F6}"/>
          </ac:spMkLst>
        </pc:spChg>
        <pc:picChg chg="mod">
          <ac:chgData name="Bob Cunneen" userId="6f2fea3d-cd41-411a-99fb-0b6bf71ac23d" providerId="ADAL" clId="{872357C1-B725-439E-9BAE-595BA74D965D}" dt="2026-02-05T04:16:43.946" v="2998" actId="14100"/>
          <ac:picMkLst>
            <pc:docMk/>
            <pc:sldMk cId="993653549" sldId="295"/>
            <ac:picMk id="2" creationId="{7C6C5E9D-7CAC-1E1D-2AB7-910B671041C1}"/>
          </ac:picMkLst>
        </pc:picChg>
        <pc:cxnChg chg="mod">
          <ac:chgData name="Bob Cunneen" userId="6f2fea3d-cd41-411a-99fb-0b6bf71ac23d" providerId="ADAL" clId="{872357C1-B725-439E-9BAE-595BA74D965D}" dt="2026-02-05T04:16:57.812" v="3002" actId="14100"/>
          <ac:cxnSpMkLst>
            <pc:docMk/>
            <pc:sldMk cId="993653549" sldId="295"/>
            <ac:cxnSpMk id="13" creationId="{98843D6A-426E-3ABC-5343-C3845EEC0724}"/>
          </ac:cxnSpMkLst>
        </pc:cxnChg>
      </pc:sldChg>
      <pc:sldChg chg="add">
        <pc:chgData name="Bob Cunneen" userId="6f2fea3d-cd41-411a-99fb-0b6bf71ac23d" providerId="ADAL" clId="{872357C1-B725-439E-9BAE-595BA74D965D}" dt="2026-02-05T04:07:15.944" v="2757"/>
        <pc:sldMkLst>
          <pc:docMk/>
          <pc:sldMk cId="4066759513" sldId="299"/>
        </pc:sldMkLst>
      </pc:sldChg>
      <pc:sldChg chg="add">
        <pc:chgData name="Bob Cunneen" userId="6f2fea3d-cd41-411a-99fb-0b6bf71ac23d" providerId="ADAL" clId="{872357C1-B725-439E-9BAE-595BA74D965D}" dt="2026-02-08T10:42:14.577" v="3682"/>
        <pc:sldMkLst>
          <pc:docMk/>
          <pc:sldMk cId="1932377080" sldId="300"/>
        </pc:sldMkLst>
      </pc:sldChg>
      <pc:sldChg chg="addSp delSp modSp add del mod">
        <pc:chgData name="Bob Cunneen" userId="6f2fea3d-cd41-411a-99fb-0b6bf71ac23d" providerId="ADAL" clId="{872357C1-B725-439E-9BAE-595BA74D965D}" dt="2026-02-05T22:59:37.212" v="3225" actId="1076"/>
        <pc:sldMkLst>
          <pc:docMk/>
          <pc:sldMk cId="1641183198" sldId="2147483387"/>
        </pc:sldMkLst>
        <pc:spChg chg="mod">
          <ac:chgData name="Bob Cunneen" userId="6f2fea3d-cd41-411a-99fb-0b6bf71ac23d" providerId="ADAL" clId="{872357C1-B725-439E-9BAE-595BA74D965D}" dt="2026-02-05T22:59:37.212" v="3225" actId="1076"/>
          <ac:spMkLst>
            <pc:docMk/>
            <pc:sldMk cId="1641183198" sldId="2147483387"/>
            <ac:spMk id="2" creationId="{680BBD40-97AC-F595-3EE0-7F9AAB636B79}"/>
          </ac:spMkLst>
        </pc:spChg>
        <pc:spChg chg="mod">
          <ac:chgData name="Bob Cunneen" userId="6f2fea3d-cd41-411a-99fb-0b6bf71ac23d" providerId="ADAL" clId="{872357C1-B725-439E-9BAE-595BA74D965D}" dt="2026-02-05T22:59:22.412" v="3224" actId="20577"/>
          <ac:spMkLst>
            <pc:docMk/>
            <pc:sldMk cId="1641183198" sldId="2147483387"/>
            <ac:spMk id="5" creationId="{1433933A-7F73-0453-09C1-2F25F4991CB1}"/>
          </ac:spMkLst>
        </pc:spChg>
        <pc:picChg chg="add mod">
          <ac:chgData name="Bob Cunneen" userId="6f2fea3d-cd41-411a-99fb-0b6bf71ac23d" providerId="ADAL" clId="{872357C1-B725-439E-9BAE-595BA74D965D}" dt="2026-02-05T22:53:31.977" v="3148" actId="14100"/>
          <ac:picMkLst>
            <pc:docMk/>
            <pc:sldMk cId="1641183198" sldId="2147483387"/>
            <ac:picMk id="7" creationId="{E9FD5154-553C-6C71-0C2B-2FCE3F410DD0}"/>
          </ac:picMkLst>
        </pc:picChg>
      </pc:sldChg>
      <pc:sldChg chg="addSp delSp modSp mod">
        <pc:chgData name="Bob Cunneen" userId="6f2fea3d-cd41-411a-99fb-0b6bf71ac23d" providerId="ADAL" clId="{872357C1-B725-439E-9BAE-595BA74D965D}" dt="2026-02-05T04:28:17.345" v="3139" actId="20577"/>
        <pc:sldMkLst>
          <pc:docMk/>
          <pc:sldMk cId="2363945472" sldId="2147483470"/>
        </pc:sldMkLst>
        <pc:spChg chg="mod">
          <ac:chgData name="Bob Cunneen" userId="6f2fea3d-cd41-411a-99fb-0b6bf71ac23d" providerId="ADAL" clId="{872357C1-B725-439E-9BAE-595BA74D965D}" dt="2026-02-05T04:24:39.079" v="3067" actId="14100"/>
          <ac:spMkLst>
            <pc:docMk/>
            <pc:sldMk cId="2363945472" sldId="2147483470"/>
            <ac:spMk id="2" creationId="{EE9B1F44-BE28-0363-AB44-75D5FC887A7F}"/>
          </ac:spMkLst>
        </pc:spChg>
        <pc:spChg chg="mod">
          <ac:chgData name="Bob Cunneen" userId="6f2fea3d-cd41-411a-99fb-0b6bf71ac23d" providerId="ADAL" clId="{872357C1-B725-439E-9BAE-595BA74D965D}" dt="2026-02-05T04:24:34.766" v="3066" actId="1076"/>
          <ac:spMkLst>
            <pc:docMk/>
            <pc:sldMk cId="2363945472" sldId="2147483470"/>
            <ac:spMk id="10" creationId="{A9239CF3-D989-296E-9F57-A6129BD7BE6A}"/>
          </ac:spMkLst>
        </pc:spChg>
        <pc:spChg chg="mod">
          <ac:chgData name="Bob Cunneen" userId="6f2fea3d-cd41-411a-99fb-0b6bf71ac23d" providerId="ADAL" clId="{872357C1-B725-439E-9BAE-595BA74D965D}" dt="2026-02-05T04:27:42.632" v="3117" actId="20577"/>
          <ac:spMkLst>
            <pc:docMk/>
            <pc:sldMk cId="2363945472" sldId="2147483470"/>
            <ac:spMk id="16" creationId="{47B97B9C-1E19-9329-A5F0-044B384DB9E2}"/>
          </ac:spMkLst>
        </pc:spChg>
        <pc:graphicFrameChg chg="modGraphic">
          <ac:chgData name="Bob Cunneen" userId="6f2fea3d-cd41-411a-99fb-0b6bf71ac23d" providerId="ADAL" clId="{872357C1-B725-439E-9BAE-595BA74D965D}" dt="2026-02-05T04:28:17.345" v="3139" actId="20577"/>
          <ac:graphicFrameMkLst>
            <pc:docMk/>
            <pc:sldMk cId="2363945472" sldId="2147483470"/>
            <ac:graphicFrameMk id="11" creationId="{2301027E-E720-F0C7-F2D5-9E544DFBB2BB}"/>
          </ac:graphicFrameMkLst>
        </pc:graphicFrameChg>
        <pc:picChg chg="add mod">
          <ac:chgData name="Bob Cunneen" userId="6f2fea3d-cd41-411a-99fb-0b6bf71ac23d" providerId="ADAL" clId="{872357C1-B725-439E-9BAE-595BA74D965D}" dt="2026-02-05T04:24:44.159" v="3068" actId="14100"/>
          <ac:picMkLst>
            <pc:docMk/>
            <pc:sldMk cId="2363945472" sldId="2147483470"/>
            <ac:picMk id="5" creationId="{58DAD9B0-0040-5005-01CA-5305378146A4}"/>
          </ac:picMkLst>
        </pc:picChg>
      </pc:sldChg>
      <pc:sldChg chg="addSp delSp modSp add del mod">
        <pc:chgData name="Bob Cunneen" userId="6f2fea3d-cd41-411a-99fb-0b6bf71ac23d" providerId="ADAL" clId="{872357C1-B725-439E-9BAE-595BA74D965D}" dt="2026-02-09T00:40:16.972" v="4263" actId="20577"/>
        <pc:sldMkLst>
          <pc:docMk/>
          <pc:sldMk cId="2878659773" sldId="2147483585"/>
        </pc:sldMkLst>
        <pc:spChg chg="mod">
          <ac:chgData name="Bob Cunneen" userId="6f2fea3d-cd41-411a-99fb-0b6bf71ac23d" providerId="ADAL" clId="{872357C1-B725-439E-9BAE-595BA74D965D}" dt="2026-02-09T00:40:16.972" v="4263" actId="20577"/>
          <ac:spMkLst>
            <pc:docMk/>
            <pc:sldMk cId="2878659773" sldId="2147483585"/>
            <ac:spMk id="2" creationId="{86EDC9C1-B6AF-EBA2-D5BB-F2F545EBEA10}"/>
          </ac:spMkLst>
        </pc:spChg>
        <pc:spChg chg="del mod">
          <ac:chgData name="Bob Cunneen" userId="6f2fea3d-cd41-411a-99fb-0b6bf71ac23d" providerId="ADAL" clId="{872357C1-B725-439E-9BAE-595BA74D965D}" dt="2026-02-09T00:39:52.339" v="4255" actId="21"/>
          <ac:spMkLst>
            <pc:docMk/>
            <pc:sldMk cId="2878659773" sldId="2147483585"/>
            <ac:spMk id="4" creationId="{6B7FC016-4D67-D0E7-B325-B9656FFF302D}"/>
          </ac:spMkLst>
        </pc:spChg>
        <pc:spChg chg="add mod">
          <ac:chgData name="Bob Cunneen" userId="6f2fea3d-cd41-411a-99fb-0b6bf71ac23d" providerId="ADAL" clId="{872357C1-B725-439E-9BAE-595BA74D965D}" dt="2026-02-04T00:48:38.627" v="1554" actId="1076"/>
          <ac:spMkLst>
            <pc:docMk/>
            <pc:sldMk cId="2878659773" sldId="2147483585"/>
            <ac:spMk id="14" creationId="{5F5C0DF0-3505-AB1F-E2E8-8524197E9AB0}"/>
          </ac:spMkLst>
        </pc:spChg>
        <pc:spChg chg="add del mod">
          <ac:chgData name="Bob Cunneen" userId="6f2fea3d-cd41-411a-99fb-0b6bf71ac23d" providerId="ADAL" clId="{872357C1-B725-439E-9BAE-595BA74D965D}" dt="2026-02-09T00:38:04.796" v="4211" actId="21"/>
          <ac:spMkLst>
            <pc:docMk/>
            <pc:sldMk cId="2878659773" sldId="2147483585"/>
            <ac:spMk id="15" creationId="{2BCB5196-0BB4-FC11-0AC4-3552B6641369}"/>
          </ac:spMkLst>
        </pc:spChg>
        <pc:picChg chg="add del mod">
          <ac:chgData name="Bob Cunneen" userId="6f2fea3d-cd41-411a-99fb-0b6bf71ac23d" providerId="ADAL" clId="{872357C1-B725-439E-9BAE-595BA74D965D}" dt="2026-02-09T00:35:05.759" v="4133" actId="21"/>
          <ac:picMkLst>
            <pc:docMk/>
            <pc:sldMk cId="2878659773" sldId="2147483585"/>
            <ac:picMk id="3" creationId="{E1E59BB6-A7A1-A4FF-BC21-B709E1A89058}"/>
          </ac:picMkLst>
        </pc:picChg>
        <pc:picChg chg="add mod">
          <ac:chgData name="Bob Cunneen" userId="6f2fea3d-cd41-411a-99fb-0b6bf71ac23d" providerId="ADAL" clId="{872357C1-B725-439E-9BAE-595BA74D965D}" dt="2026-02-09T00:39:24.637" v="4248" actId="14100"/>
          <ac:picMkLst>
            <pc:docMk/>
            <pc:sldMk cId="2878659773" sldId="2147483585"/>
            <ac:picMk id="6" creationId="{33DD3998-7DB5-9F21-31C6-D46A215B8742}"/>
          </ac:picMkLst>
        </pc:picChg>
        <pc:picChg chg="add mod">
          <ac:chgData name="Bob Cunneen" userId="6f2fea3d-cd41-411a-99fb-0b6bf71ac23d" providerId="ADAL" clId="{872357C1-B725-439E-9BAE-595BA74D965D}" dt="2026-02-09T00:38:47.786" v="4231" actId="1076"/>
          <ac:picMkLst>
            <pc:docMk/>
            <pc:sldMk cId="2878659773" sldId="2147483585"/>
            <ac:picMk id="7" creationId="{D78C64A2-DBF9-2B06-299F-7CB6BA420DEE}"/>
          </ac:picMkLst>
        </pc:picChg>
        <pc:picChg chg="add mod">
          <ac:chgData name="Bob Cunneen" userId="6f2fea3d-cd41-411a-99fb-0b6bf71ac23d" providerId="ADAL" clId="{872357C1-B725-439E-9BAE-595BA74D965D}" dt="2026-02-09T00:39:46.916" v="4254" actId="14100"/>
          <ac:picMkLst>
            <pc:docMk/>
            <pc:sldMk cId="2878659773" sldId="2147483585"/>
            <ac:picMk id="8" creationId="{57845464-1D28-68B7-CE56-93E97D215EC1}"/>
          </ac:picMkLst>
        </pc:picChg>
        <pc:picChg chg="add mod">
          <ac:chgData name="Bob Cunneen" userId="6f2fea3d-cd41-411a-99fb-0b6bf71ac23d" providerId="ADAL" clId="{872357C1-B725-439E-9BAE-595BA74D965D}" dt="2026-02-09T00:38:45.698" v="4230" actId="1076"/>
          <ac:picMkLst>
            <pc:docMk/>
            <pc:sldMk cId="2878659773" sldId="2147483585"/>
            <ac:picMk id="9" creationId="{CDBC06DE-D630-2728-16B8-6EC697CCE354}"/>
          </ac:picMkLst>
        </pc:picChg>
        <pc:cxnChg chg="add mod">
          <ac:chgData name="Bob Cunneen" userId="6f2fea3d-cd41-411a-99fb-0b6bf71ac23d" providerId="ADAL" clId="{872357C1-B725-439E-9BAE-595BA74D965D}" dt="2026-02-09T00:39:34.579" v="4251" actId="14100"/>
          <ac:cxnSpMkLst>
            <pc:docMk/>
            <pc:sldMk cId="2878659773" sldId="2147483585"/>
            <ac:cxnSpMk id="11" creationId="{1F2A3097-C7AB-7D75-B21C-C93FB72AC54C}"/>
          </ac:cxnSpMkLst>
        </pc:cxnChg>
        <pc:cxnChg chg="add del mod">
          <ac:chgData name="Bob Cunneen" userId="6f2fea3d-cd41-411a-99fb-0b6bf71ac23d" providerId="ADAL" clId="{872357C1-B725-439E-9BAE-595BA74D965D}" dt="2026-02-09T00:35:12.122" v="4135" actId="21"/>
          <ac:cxnSpMkLst>
            <pc:docMk/>
            <pc:sldMk cId="2878659773" sldId="2147483585"/>
            <ac:cxnSpMk id="17" creationId="{77822DB1-97FC-C1C0-4A3B-9230E81A10B5}"/>
          </ac:cxnSpMkLst>
        </pc:cxnChg>
      </pc:sldChg>
      <pc:sldChg chg="modSp mod">
        <pc:chgData name="Bob Cunneen" userId="6f2fea3d-cd41-411a-99fb-0b6bf71ac23d" providerId="ADAL" clId="{872357C1-B725-439E-9BAE-595BA74D965D}" dt="2026-01-29T03:43:08.025" v="18" actId="20577"/>
        <pc:sldMkLst>
          <pc:docMk/>
          <pc:sldMk cId="2928769854" sldId="2147483623"/>
        </pc:sldMkLst>
        <pc:spChg chg="mod">
          <ac:chgData name="Bob Cunneen" userId="6f2fea3d-cd41-411a-99fb-0b6bf71ac23d" providerId="ADAL" clId="{872357C1-B725-439E-9BAE-595BA74D965D}" dt="2026-01-29T03:43:08.025" v="18" actId="20577"/>
          <ac:spMkLst>
            <pc:docMk/>
            <pc:sldMk cId="2928769854" sldId="2147483623"/>
            <ac:spMk id="6" creationId="{5B7608D8-8C64-418B-937A-7923EEF38F86}"/>
          </ac:spMkLst>
        </pc:spChg>
      </pc:sldChg>
      <pc:sldChg chg="addSp delSp modSp mod">
        <pc:chgData name="Bob Cunneen" userId="6f2fea3d-cd41-411a-99fb-0b6bf71ac23d" providerId="ADAL" clId="{872357C1-B725-439E-9BAE-595BA74D965D}" dt="2026-02-05T23:43:26.220" v="3312" actId="1076"/>
        <pc:sldMkLst>
          <pc:docMk/>
          <pc:sldMk cId="1560910161" sldId="2147483645"/>
        </pc:sldMkLst>
        <pc:spChg chg="mod">
          <ac:chgData name="Bob Cunneen" userId="6f2fea3d-cd41-411a-99fb-0b6bf71ac23d" providerId="ADAL" clId="{872357C1-B725-439E-9BAE-595BA74D965D}" dt="2026-02-05T23:42:59.963" v="3310" actId="1076"/>
          <ac:spMkLst>
            <pc:docMk/>
            <pc:sldMk cId="1560910161" sldId="2147483645"/>
            <ac:spMk id="6" creationId="{2451788B-3576-F00E-95D9-9B487D92FCFE}"/>
          </ac:spMkLst>
        </pc:spChg>
        <pc:spChg chg="mod">
          <ac:chgData name="Bob Cunneen" userId="6f2fea3d-cd41-411a-99fb-0b6bf71ac23d" providerId="ADAL" clId="{872357C1-B725-439E-9BAE-595BA74D965D}" dt="2026-02-05T23:42:56.020" v="3309" actId="1076"/>
          <ac:spMkLst>
            <pc:docMk/>
            <pc:sldMk cId="1560910161" sldId="2147483645"/>
            <ac:spMk id="7" creationId="{B5D9C297-5C03-06DC-215F-DC0D472E3EE0}"/>
          </ac:spMkLst>
        </pc:spChg>
        <pc:spChg chg="add mod">
          <ac:chgData name="Bob Cunneen" userId="6f2fea3d-cd41-411a-99fb-0b6bf71ac23d" providerId="ADAL" clId="{872357C1-B725-439E-9BAE-595BA74D965D}" dt="2026-02-05T04:03:49.021" v="2756" actId="20577"/>
          <ac:spMkLst>
            <pc:docMk/>
            <pc:sldMk cId="1560910161" sldId="2147483645"/>
            <ac:spMk id="11" creationId="{CF618EBA-EA30-B022-5961-21F49440684D}"/>
          </ac:spMkLst>
        </pc:spChg>
        <pc:picChg chg="add mod">
          <ac:chgData name="Bob Cunneen" userId="6f2fea3d-cd41-411a-99fb-0b6bf71ac23d" providerId="ADAL" clId="{872357C1-B725-439E-9BAE-595BA74D965D}" dt="2026-02-05T23:43:26.220" v="3312" actId="1076"/>
          <ac:picMkLst>
            <pc:docMk/>
            <pc:sldMk cId="1560910161" sldId="2147483645"/>
            <ac:picMk id="3" creationId="{7598782B-F348-129C-A79B-BFA7826F51C1}"/>
          </ac:picMkLst>
        </pc:picChg>
        <pc:picChg chg="add mod">
          <ac:chgData name="Bob Cunneen" userId="6f2fea3d-cd41-411a-99fb-0b6bf71ac23d" providerId="ADAL" clId="{872357C1-B725-439E-9BAE-595BA74D965D}" dt="2026-02-05T03:55:28.817" v="2752" actId="14100"/>
          <ac:picMkLst>
            <pc:docMk/>
            <pc:sldMk cId="1560910161" sldId="2147483645"/>
            <ac:picMk id="10" creationId="{73BC50BE-3EB2-3E0C-A047-8A2158F7BC17}"/>
          </ac:picMkLst>
        </pc:picChg>
        <pc:picChg chg="mod">
          <ac:chgData name="Bob Cunneen" userId="6f2fea3d-cd41-411a-99fb-0b6bf71ac23d" providerId="ADAL" clId="{872357C1-B725-439E-9BAE-595BA74D965D}" dt="2026-02-05T03:52:40.045" v="2647" actId="1076"/>
          <ac:picMkLst>
            <pc:docMk/>
            <pc:sldMk cId="1560910161" sldId="2147483645"/>
            <ac:picMk id="12" creationId="{7633C9C5-75A7-9255-396F-9121F0E5639A}"/>
          </ac:picMkLst>
        </pc:picChg>
      </pc:sldChg>
      <pc:sldChg chg="addSp delSp modSp mod">
        <pc:chgData name="Bob Cunneen" userId="6f2fea3d-cd41-411a-99fb-0b6bf71ac23d" providerId="ADAL" clId="{872357C1-B725-439E-9BAE-595BA74D965D}" dt="2026-02-08T06:17:17.167" v="3549" actId="1076"/>
        <pc:sldMkLst>
          <pc:docMk/>
          <pc:sldMk cId="978223789" sldId="2147483646"/>
        </pc:sldMkLst>
        <pc:spChg chg="mod">
          <ac:chgData name="Bob Cunneen" userId="6f2fea3d-cd41-411a-99fb-0b6bf71ac23d" providerId="ADAL" clId="{872357C1-B725-439E-9BAE-595BA74D965D}" dt="2026-02-05T00:40:18.550" v="2050" actId="20577"/>
          <ac:spMkLst>
            <pc:docMk/>
            <pc:sldMk cId="978223789" sldId="2147483646"/>
            <ac:spMk id="2" creationId="{DC54F408-647D-457D-AB4A-55F47A383668}"/>
          </ac:spMkLst>
        </pc:spChg>
        <pc:spChg chg="del mod">
          <ac:chgData name="Bob Cunneen" userId="6f2fea3d-cd41-411a-99fb-0b6bf71ac23d" providerId="ADAL" clId="{872357C1-B725-439E-9BAE-595BA74D965D}" dt="2026-02-08T06:17:08.075" v="3546" actId="21"/>
          <ac:spMkLst>
            <pc:docMk/>
            <pc:sldMk cId="978223789" sldId="2147483646"/>
            <ac:spMk id="4" creationId="{2FF74CE1-FF7A-586A-1CF9-12448626F1E1}"/>
          </ac:spMkLst>
        </pc:spChg>
        <pc:picChg chg="add mod">
          <ac:chgData name="Bob Cunneen" userId="6f2fea3d-cd41-411a-99fb-0b6bf71ac23d" providerId="ADAL" clId="{872357C1-B725-439E-9BAE-595BA74D965D}" dt="2026-02-08T06:17:17.167" v="3549" actId="1076"/>
          <ac:picMkLst>
            <pc:docMk/>
            <pc:sldMk cId="978223789" sldId="2147483646"/>
            <ac:picMk id="3" creationId="{A006AEA1-1FCF-7821-85B0-711DE7E0A881}"/>
          </ac:picMkLst>
        </pc:picChg>
        <pc:picChg chg="add mod">
          <ac:chgData name="Bob Cunneen" userId="6f2fea3d-cd41-411a-99fb-0b6bf71ac23d" providerId="ADAL" clId="{872357C1-B725-439E-9BAE-595BA74D965D}" dt="2026-02-08T06:17:14.559" v="3548" actId="14100"/>
          <ac:picMkLst>
            <pc:docMk/>
            <pc:sldMk cId="978223789" sldId="2147483646"/>
            <ac:picMk id="7" creationId="{FE1F4F8C-3AD7-B122-7266-20A82E9CA15C}"/>
          </ac:picMkLst>
        </pc:picChg>
        <pc:picChg chg="add del mod">
          <ac:chgData name="Bob Cunneen" userId="6f2fea3d-cd41-411a-99fb-0b6bf71ac23d" providerId="ADAL" clId="{872357C1-B725-439E-9BAE-595BA74D965D}" dt="2026-02-08T06:16:47.300" v="3541" actId="21"/>
          <ac:picMkLst>
            <pc:docMk/>
            <pc:sldMk cId="978223789" sldId="2147483646"/>
            <ac:picMk id="8" creationId="{782C5B71-5A3B-EFD1-98E9-D52F13B37B0D}"/>
          </ac:picMkLst>
        </pc:picChg>
      </pc:sldChg>
      <pc:sldChg chg="add">
        <pc:chgData name="Bob Cunneen" userId="6f2fea3d-cd41-411a-99fb-0b6bf71ac23d" providerId="ADAL" clId="{872357C1-B725-439E-9BAE-595BA74D965D}" dt="2026-02-08T06:27:59.028" v="3579"/>
        <pc:sldMkLst>
          <pc:docMk/>
          <pc:sldMk cId="131037113" sldId="2147483647"/>
        </pc:sldMkLst>
      </pc:sldChg>
      <pc:sldMasterChg chg="delSldLayout">
        <pc:chgData name="Bob Cunneen" userId="6f2fea3d-cd41-411a-99fb-0b6bf71ac23d" providerId="ADAL" clId="{872357C1-B725-439E-9BAE-595BA74D965D}" dt="2026-02-05T01:55:20.022" v="2345" actId="2696"/>
        <pc:sldMasterMkLst>
          <pc:docMk/>
          <pc:sldMasterMk cId="1627307337" sldId="2147483660"/>
        </pc:sldMasterMkLst>
      </pc:sldMasterChg>
      <pc:sldMasterChg chg="delSldLayout">
        <pc:chgData name="Bob Cunneen" userId="6f2fea3d-cd41-411a-99fb-0b6bf71ac23d" providerId="ADAL" clId="{872357C1-B725-439E-9BAE-595BA74D965D}" dt="2026-02-05T04:20:28.951" v="3027" actId="2696"/>
        <pc:sldMasterMkLst>
          <pc:docMk/>
          <pc:sldMasterMk cId="1464008646" sldId="2147483702"/>
        </pc:sldMasterMkLst>
      </pc:sldMasterChg>
      <pc:sldMasterChg chg="delSldLayout">
        <pc:chgData name="Bob Cunneen" userId="6f2fea3d-cd41-411a-99fb-0b6bf71ac23d" providerId="ADAL" clId="{872357C1-B725-439E-9BAE-595BA74D965D}" dt="2026-02-08T05:47:24.609" v="3500" actId="2696"/>
        <pc:sldMasterMkLst>
          <pc:docMk/>
          <pc:sldMasterMk cId="1884599598" sldId="2147483748"/>
        </pc:sldMasterMkLst>
        <pc:sldLayoutChg chg="del">
          <pc:chgData name="Bob Cunneen" userId="6f2fea3d-cd41-411a-99fb-0b6bf71ac23d" providerId="ADAL" clId="{872357C1-B725-439E-9BAE-595BA74D965D}" dt="2026-02-08T05:47:24.609" v="3500" actId="2696"/>
          <pc:sldLayoutMkLst>
            <pc:docMk/>
            <pc:sldMasterMk cId="1884599598" sldId="2147483748"/>
            <pc:sldLayoutMk cId="1696443994" sldId="21474837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693"/>
          </a:xfrm>
          <a:prstGeom prst="rect">
            <a:avLst/>
          </a:prstGeom>
        </p:spPr>
        <p:txBody>
          <a:bodyPr vert="horz" lIns="91550" tIns="45775" rIns="91550" bIns="45775" rtlCol="0"/>
          <a:lstStyle>
            <a:lvl1pPr algn="l">
              <a:defRPr sz="1200"/>
            </a:lvl1pPr>
          </a:lstStyle>
          <a:p>
            <a:endParaRPr lang="en-AU"/>
          </a:p>
        </p:txBody>
      </p:sp>
      <p:sp>
        <p:nvSpPr>
          <p:cNvPr id="3" name="Date Placeholder 2"/>
          <p:cNvSpPr>
            <a:spLocks noGrp="1"/>
          </p:cNvSpPr>
          <p:nvPr>
            <p:ph type="dt" idx="1"/>
          </p:nvPr>
        </p:nvSpPr>
        <p:spPr>
          <a:xfrm>
            <a:off x="3854940" y="0"/>
            <a:ext cx="2949099" cy="498693"/>
          </a:xfrm>
          <a:prstGeom prst="rect">
            <a:avLst/>
          </a:prstGeom>
        </p:spPr>
        <p:txBody>
          <a:bodyPr vert="horz" lIns="91550" tIns="45775" rIns="91550" bIns="45775" rtlCol="0"/>
          <a:lstStyle>
            <a:lvl1pPr algn="r">
              <a:defRPr sz="1200"/>
            </a:lvl1pPr>
          </a:lstStyle>
          <a:p>
            <a:fld id="{BB21BE71-B537-432A-BFBB-0C009978BA64}" type="datetimeFigureOut">
              <a:rPr lang="en-AU" smtClean="0"/>
              <a:t>9/02/2026</a:t>
            </a:fld>
            <a:endParaRPr lang="en-AU"/>
          </a:p>
        </p:txBody>
      </p:sp>
      <p:sp>
        <p:nvSpPr>
          <p:cNvPr id="4" name="Slide Image Placeholder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550" tIns="45775" rIns="91550" bIns="45775" rtlCol="0" anchor="ctr"/>
          <a:lstStyle/>
          <a:p>
            <a:endParaRPr lang="en-AU"/>
          </a:p>
        </p:txBody>
      </p:sp>
      <p:sp>
        <p:nvSpPr>
          <p:cNvPr id="5" name="Notes Placeholder 4"/>
          <p:cNvSpPr>
            <a:spLocks noGrp="1"/>
          </p:cNvSpPr>
          <p:nvPr>
            <p:ph type="body" sz="quarter" idx="3"/>
          </p:nvPr>
        </p:nvSpPr>
        <p:spPr>
          <a:xfrm>
            <a:off x="680562" y="4783306"/>
            <a:ext cx="5444490" cy="3913615"/>
          </a:xfrm>
          <a:prstGeom prst="rect">
            <a:avLst/>
          </a:prstGeom>
        </p:spPr>
        <p:txBody>
          <a:bodyPr vert="horz" lIns="91550" tIns="45775" rIns="91550" bIns="4577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099" cy="498692"/>
          </a:xfrm>
          <a:prstGeom prst="rect">
            <a:avLst/>
          </a:prstGeom>
        </p:spPr>
        <p:txBody>
          <a:bodyPr vert="horz" lIns="91550" tIns="45775" rIns="91550" bIns="45775" rtlCol="0" anchor="b"/>
          <a:lstStyle>
            <a:lvl1pPr algn="l">
              <a:defRPr sz="1200"/>
            </a:lvl1pPr>
          </a:lstStyle>
          <a:p>
            <a:endParaRPr lang="en-AU"/>
          </a:p>
        </p:txBody>
      </p:sp>
      <p:sp>
        <p:nvSpPr>
          <p:cNvPr id="7" name="Slide Number Placeholder 6"/>
          <p:cNvSpPr>
            <a:spLocks noGrp="1"/>
          </p:cNvSpPr>
          <p:nvPr>
            <p:ph type="sldNum" sz="quarter" idx="5"/>
          </p:nvPr>
        </p:nvSpPr>
        <p:spPr>
          <a:xfrm>
            <a:off x="3854940" y="9440647"/>
            <a:ext cx="2949099" cy="498692"/>
          </a:xfrm>
          <a:prstGeom prst="rect">
            <a:avLst/>
          </a:prstGeom>
        </p:spPr>
        <p:txBody>
          <a:bodyPr vert="horz" lIns="91550" tIns="45775" rIns="91550" bIns="45775" rtlCol="0" anchor="b"/>
          <a:lstStyle>
            <a:lvl1pPr algn="r">
              <a:defRPr sz="1200"/>
            </a:lvl1pPr>
          </a:lstStyle>
          <a:p>
            <a:fld id="{F2DF76DB-605D-421B-9CB2-50E318919C1C}" type="slidenum">
              <a:rPr lang="en-AU" smtClean="0"/>
              <a:t>‹#›</a:t>
            </a:fld>
            <a:endParaRPr lang="en-AU"/>
          </a:p>
        </p:txBody>
      </p:sp>
    </p:spTree>
    <p:extLst>
      <p:ext uri="{BB962C8B-B14F-4D97-AF65-F5344CB8AC3E}">
        <p14:creationId xmlns:p14="http://schemas.microsoft.com/office/powerpoint/2010/main" val="1128298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defTabSz="915497">
              <a:defRPr/>
            </a:pPr>
            <a:fld id="{418B3C13-8830-4139-BEF1-7CD58A072009}" type="slidenum">
              <a:rPr lang="en-AU">
                <a:solidFill>
                  <a:prstClr val="black"/>
                </a:solidFill>
                <a:latin typeface="Calibri" panose="020F0502020204030204"/>
              </a:rPr>
              <a:pPr defTabSz="915497">
                <a:defRPr/>
              </a:pPr>
              <a:t>1</a:t>
            </a:fld>
            <a:endParaRPr lang="en-AU" dirty="0">
              <a:solidFill>
                <a:prstClr val="black"/>
              </a:solidFill>
              <a:latin typeface="Calibri" panose="020F0502020204030204"/>
            </a:endParaRPr>
          </a:p>
        </p:txBody>
      </p:sp>
    </p:spTree>
    <p:extLst>
      <p:ext uri="{BB962C8B-B14F-4D97-AF65-F5344CB8AC3E}">
        <p14:creationId xmlns:p14="http://schemas.microsoft.com/office/powerpoint/2010/main" val="4288142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F76DB-605D-421B-9CB2-50E318919C1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516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7E00C-B249-979C-61E4-6C071F53D9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5D0C5-2582-EBBF-7150-EB22317680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CEE5E-D950-04BC-EF33-E450BA13075E}"/>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B1DAFBC-86F1-C290-2E53-5E6F0AC0B9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F76DB-605D-421B-9CB2-50E318919C1C}"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945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2DF76DB-605D-421B-9CB2-50E318919C1C}" type="slidenum">
              <a:rPr lang="en-AU" smtClean="0"/>
              <a:t>7</a:t>
            </a:fld>
            <a:endParaRPr lang="en-AU"/>
          </a:p>
        </p:txBody>
      </p:sp>
    </p:spTree>
    <p:extLst>
      <p:ext uri="{BB962C8B-B14F-4D97-AF65-F5344CB8AC3E}">
        <p14:creationId xmlns:p14="http://schemas.microsoft.com/office/powerpoint/2010/main" val="265601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DF76DB-605D-421B-9CB2-50E318919C1C}" type="slidenum">
              <a:rPr kumimoji="0" lang="en-AU" sz="11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1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078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2DF76DB-605D-421B-9CB2-50E318919C1C}" type="slidenum">
              <a:rPr lang="en-AU" smtClean="0"/>
              <a:t>16</a:t>
            </a:fld>
            <a:endParaRPr lang="en-AU" dirty="0"/>
          </a:p>
        </p:txBody>
      </p:sp>
    </p:spTree>
    <p:extLst>
      <p:ext uri="{BB962C8B-B14F-4D97-AF65-F5344CB8AC3E}">
        <p14:creationId xmlns:p14="http://schemas.microsoft.com/office/powerpoint/2010/main" val="1464896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EAA77-B2C6-52D5-D5D0-713BF8713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16B5B-AA6F-8A3D-B985-5C9414827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315CB9-B127-681B-B31C-BE4A625C30D9}"/>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5C4761E-1601-8EA6-300C-76535E2567D9}"/>
              </a:ext>
            </a:extLst>
          </p:cNvPr>
          <p:cNvSpPr>
            <a:spLocks noGrp="1"/>
          </p:cNvSpPr>
          <p:nvPr>
            <p:ph type="sldNum" sz="quarter" idx="10"/>
          </p:nvPr>
        </p:nvSpPr>
        <p:spPr/>
        <p:txBody>
          <a:bodyPr/>
          <a:lstStyle/>
          <a:p>
            <a:fld id="{418B3C13-8830-4139-BEF1-7CD58A072009}" type="slidenum">
              <a:rPr lang="en-AU" smtClean="0"/>
              <a:t>36</a:t>
            </a:fld>
            <a:endParaRPr lang="en-AU" dirty="0"/>
          </a:p>
        </p:txBody>
      </p:sp>
    </p:spTree>
    <p:extLst>
      <p:ext uri="{BB962C8B-B14F-4D97-AF65-F5344CB8AC3E}">
        <p14:creationId xmlns:p14="http://schemas.microsoft.com/office/powerpoint/2010/main" val="2930790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D895B-A75C-E19F-6E97-C11933DAF725}"/>
            </a:ext>
          </a:extLst>
        </p:cNvPr>
        <p:cNvGrpSpPr/>
        <p:nvPr/>
      </p:nvGrpSpPr>
      <p:grpSpPr>
        <a:xfrm>
          <a:off x="0" y="0"/>
          <a:ext cx="0" cy="0"/>
          <a:chOff x="0" y="0"/>
          <a:chExt cx="0" cy="0"/>
        </a:xfrm>
      </p:grpSpPr>
      <p:sp>
        <p:nvSpPr>
          <p:cNvPr id="46082" name="Rectangle 2">
            <a:extLst>
              <a:ext uri="{FF2B5EF4-FFF2-40B4-BE49-F238E27FC236}">
                <a16:creationId xmlns:a16="http://schemas.microsoft.com/office/drawing/2014/main" id="{1D11EDE1-5316-2BAC-C4FF-F56C3430E387}"/>
              </a:ext>
            </a:extLst>
          </p:cNvPr>
          <p:cNvSpPr>
            <a:spLocks noGrp="1" noRot="1" noChangeAspect="1" noChangeArrowheads="1" noTextEdit="1"/>
          </p:cNvSpPr>
          <p:nvPr>
            <p:ph type="sldImg"/>
          </p:nvPr>
        </p:nvSpPr>
        <p:spPr>
          <a:xfrm>
            <a:off x="15875" y="708025"/>
            <a:ext cx="7078663" cy="3983038"/>
          </a:xfrm>
          <a:ln/>
        </p:spPr>
      </p:sp>
      <p:sp>
        <p:nvSpPr>
          <p:cNvPr id="46083" name="Rectangle 3">
            <a:extLst>
              <a:ext uri="{FF2B5EF4-FFF2-40B4-BE49-F238E27FC236}">
                <a16:creationId xmlns:a16="http://schemas.microsoft.com/office/drawing/2014/main" id="{E8A4EF1D-C3E0-3AF5-0E28-E6991753D2FE}"/>
              </a:ext>
            </a:extLst>
          </p:cNvPr>
          <p:cNvSpPr>
            <a:spLocks noGrp="1" noChangeArrowheads="1"/>
          </p:cNvSpPr>
          <p:nvPr>
            <p:ph type="body" idx="1"/>
          </p:nvPr>
        </p:nvSpPr>
        <p:spPr>
          <a:xfrm>
            <a:off x="887280" y="5026042"/>
            <a:ext cx="5330085" cy="4130675"/>
          </a:xfrm>
          <a:noFill/>
        </p:spPr>
        <p:txBody>
          <a:bodyPr lIns="91709" tIns="45853" rIns="91709" bIns="45853"/>
          <a:lstStyle/>
          <a:p>
            <a:endParaRPr lang="en-AU" altLang="en-US" sz="1200" dirty="0"/>
          </a:p>
        </p:txBody>
      </p:sp>
    </p:spTree>
    <p:extLst>
      <p:ext uri="{BB962C8B-B14F-4D97-AF65-F5344CB8AC3E}">
        <p14:creationId xmlns:p14="http://schemas.microsoft.com/office/powerpoint/2010/main" val="3401440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25731-9FC2-C1E2-14FF-8D5C2B7A6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86210-6E3D-58EE-E6C2-539AE4A0F7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C5B888-FBBA-1C44-8EC6-120585C26F28}"/>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F70C6E86-EE1E-9A3C-311D-8812B3D0639E}"/>
              </a:ext>
            </a:extLst>
          </p:cNvPr>
          <p:cNvSpPr>
            <a:spLocks noGrp="1"/>
          </p:cNvSpPr>
          <p:nvPr>
            <p:ph type="sldNum" sz="quarter" idx="10"/>
          </p:nvPr>
        </p:nvSpPr>
        <p:spPr/>
        <p:txBody>
          <a:bodyPr/>
          <a:lstStyle/>
          <a:p>
            <a:fld id="{418B3C13-8830-4139-BEF1-7CD58A072009}" type="slidenum">
              <a:rPr lang="en-AU" smtClean="0"/>
              <a:t>40</a:t>
            </a:fld>
            <a:endParaRPr lang="en-AU" dirty="0"/>
          </a:p>
        </p:txBody>
      </p:sp>
    </p:spTree>
    <p:extLst>
      <p:ext uri="{BB962C8B-B14F-4D97-AF65-F5344CB8AC3E}">
        <p14:creationId xmlns:p14="http://schemas.microsoft.com/office/powerpoint/2010/main" val="4169950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94B80-B756-49F0-5927-404F4B3AC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06EEF-D72B-6AC1-2B4C-26AB1AC0D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C46E96-B1F3-323E-5177-96F352554B5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CAE4246-7163-EACE-108A-8B32A93EC411}"/>
              </a:ext>
            </a:extLst>
          </p:cNvPr>
          <p:cNvSpPr>
            <a:spLocks noGrp="1"/>
          </p:cNvSpPr>
          <p:nvPr>
            <p:ph type="sldNum" sz="quarter" idx="5"/>
          </p:nvPr>
        </p:nvSpPr>
        <p:spPr/>
        <p:txBody>
          <a:bodyPr/>
          <a:lstStyle/>
          <a:p>
            <a:fld id="{F2DF76DB-605D-421B-9CB2-50E318919C1C}" type="slidenum">
              <a:rPr lang="en-AU" smtClean="0"/>
              <a:t>42</a:t>
            </a:fld>
            <a:endParaRPr lang="en-AU"/>
          </a:p>
        </p:txBody>
      </p:sp>
    </p:spTree>
    <p:extLst>
      <p:ext uri="{BB962C8B-B14F-4D97-AF65-F5344CB8AC3E}">
        <p14:creationId xmlns:p14="http://schemas.microsoft.com/office/powerpoint/2010/main" val="7324173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20.jpe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rgbClr val="161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098880" y="2493045"/>
            <a:ext cx="4569125" cy="930665"/>
          </a:xfrm>
        </p:spPr>
        <p:txBody>
          <a:bodyPr anchor="b"/>
          <a:lstStyle>
            <a:lvl1pPr algn="l">
              <a:defRPr sz="3200">
                <a:solidFill>
                  <a:schemeClr val="accent1"/>
                </a:solidFill>
                <a:latin typeface="+mj-lt"/>
              </a:defRPr>
            </a:lvl1pPr>
          </a:lstStyle>
          <a:p>
            <a:endParaRPr lang="en-AU" noProof="0" dirty="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098880" y="3438146"/>
            <a:ext cx="4569125" cy="930665"/>
          </a:xfrm>
        </p:spPr>
        <p:txBody>
          <a:bodyPr/>
          <a:lstStyle>
            <a:lvl1pPr marL="0" indent="0" algn="l">
              <a:lnSpc>
                <a:spcPct val="90000"/>
              </a:lnSpc>
              <a:spcBef>
                <a:spcPts val="0"/>
              </a:spcBef>
              <a:buNone/>
              <a:defRPr sz="3200">
                <a:solidFill>
                  <a:schemeClr val="bg1"/>
                </a:soli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endParaRPr lang="en-AU" noProof="0" dirty="0"/>
          </a:p>
        </p:txBody>
      </p:sp>
      <p:sp>
        <p:nvSpPr>
          <p:cNvPr id="11" name="Text Placeholder 2">
            <a:extLst>
              <a:ext uri="{FF2B5EF4-FFF2-40B4-BE49-F238E27FC236}">
                <a16:creationId xmlns:a16="http://schemas.microsoft.com/office/drawing/2014/main" id="{FBD59441-423F-4489-9261-A1C1B99C17F1}"/>
              </a:ext>
            </a:extLst>
          </p:cNvPr>
          <p:cNvSpPr>
            <a:spLocks noGrp="1"/>
          </p:cNvSpPr>
          <p:nvPr>
            <p:ph type="body" idx="13" hasCustomPrompt="1"/>
          </p:nvPr>
        </p:nvSpPr>
        <p:spPr>
          <a:xfrm>
            <a:off x="6098884" y="5483505"/>
            <a:ext cx="1725281"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A presentation to &lt;Client Name&gt; &lt;Date&gt;</a:t>
            </a:r>
          </a:p>
        </p:txBody>
      </p:sp>
      <p:sp>
        <p:nvSpPr>
          <p:cNvPr id="12" name="Text Placeholder 2">
            <a:extLst>
              <a:ext uri="{FF2B5EF4-FFF2-40B4-BE49-F238E27FC236}">
                <a16:creationId xmlns:a16="http://schemas.microsoft.com/office/drawing/2014/main" id="{571D4603-1C4B-4CA5-AD94-B60B51FB107E}"/>
              </a:ext>
            </a:extLst>
          </p:cNvPr>
          <p:cNvSpPr>
            <a:spLocks noGrp="1"/>
          </p:cNvSpPr>
          <p:nvPr>
            <p:ph type="body" idx="14" hasCustomPrompt="1"/>
          </p:nvPr>
        </p:nvSpPr>
        <p:spPr>
          <a:xfrm>
            <a:off x="8108831" y="5483505"/>
            <a:ext cx="2559172"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Presented by &lt;</a:t>
            </a:r>
            <a:r>
              <a:rPr lang="en-AU" noProof="0" dirty="0" err="1"/>
              <a:t>FirstnameSurname</a:t>
            </a:r>
            <a:r>
              <a:rPr lang="en-AU" noProof="0" dirty="0"/>
              <a:t>&gt; &lt;</a:t>
            </a:r>
            <a:r>
              <a:rPr lang="en-AU" noProof="0" dirty="0" err="1"/>
              <a:t>Jobtitle</a:t>
            </a:r>
            <a:r>
              <a:rPr lang="en-AU" noProof="0" dirty="0"/>
              <a:t>/Position&gt;</a:t>
            </a:r>
          </a:p>
        </p:txBody>
      </p:sp>
      <p:grpSp>
        <p:nvGrpSpPr>
          <p:cNvPr id="37" name="Group 36">
            <a:extLst>
              <a:ext uri="{FF2B5EF4-FFF2-40B4-BE49-F238E27FC236}">
                <a16:creationId xmlns:a16="http://schemas.microsoft.com/office/drawing/2014/main" id="{C3D9AEF8-8EB2-443C-9607-53B8A3041DB0}"/>
              </a:ext>
            </a:extLst>
          </p:cNvPr>
          <p:cNvGrpSpPr/>
          <p:nvPr userDrawn="1"/>
        </p:nvGrpSpPr>
        <p:grpSpPr>
          <a:xfrm>
            <a:off x="1466975" y="1323574"/>
            <a:ext cx="3162180" cy="4153311"/>
            <a:chOff x="8469313" y="1968500"/>
            <a:chExt cx="7445375" cy="9779000"/>
          </a:xfrm>
        </p:grpSpPr>
        <p:sp>
          <p:nvSpPr>
            <p:cNvPr id="7" name="AutoShape 3">
              <a:extLst>
                <a:ext uri="{FF2B5EF4-FFF2-40B4-BE49-F238E27FC236}">
                  <a16:creationId xmlns:a16="http://schemas.microsoft.com/office/drawing/2014/main" id="{B91C19F0-C6E6-4117-BC56-0A74B2F220E5}"/>
                </a:ext>
              </a:extLst>
            </p:cNvPr>
            <p:cNvSpPr>
              <a:spLocks noChangeAspect="1" noChangeArrowheads="1" noTextEdit="1"/>
            </p:cNvSpPr>
            <p:nvPr userDrawn="1"/>
          </p:nvSpPr>
          <p:spPr bwMode="auto">
            <a:xfrm>
              <a:off x="8469313" y="1968500"/>
              <a:ext cx="7445375" cy="977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900"/>
            </a:p>
          </p:txBody>
        </p:sp>
        <p:sp>
          <p:nvSpPr>
            <p:cNvPr id="9" name="Freeform 5">
              <a:extLst>
                <a:ext uri="{FF2B5EF4-FFF2-40B4-BE49-F238E27FC236}">
                  <a16:creationId xmlns:a16="http://schemas.microsoft.com/office/drawing/2014/main" id="{FBACB17F-67A3-4A1E-9CF2-44A893C1A810}"/>
                </a:ext>
              </a:extLst>
            </p:cNvPr>
            <p:cNvSpPr>
              <a:spLocks/>
            </p:cNvSpPr>
            <p:nvPr userDrawn="1"/>
          </p:nvSpPr>
          <p:spPr bwMode="auto">
            <a:xfrm>
              <a:off x="12039601" y="8234363"/>
              <a:ext cx="214313" cy="309563"/>
            </a:xfrm>
            <a:custGeom>
              <a:avLst/>
              <a:gdLst>
                <a:gd name="T0" fmla="*/ 0 w 57"/>
                <a:gd name="T1" fmla="*/ 34 h 83"/>
                <a:gd name="T2" fmla="*/ 29 w 57"/>
                <a:gd name="T3" fmla="*/ 0 h 83"/>
                <a:gd name="T4" fmla="*/ 57 w 57"/>
                <a:gd name="T5" fmla="*/ 34 h 83"/>
                <a:gd name="T6" fmla="*/ 57 w 57"/>
                <a:gd name="T7" fmla="*/ 50 h 83"/>
                <a:gd name="T8" fmla="*/ 29 w 57"/>
                <a:gd name="T9" fmla="*/ 83 h 83"/>
                <a:gd name="T10" fmla="*/ 0 w 57"/>
                <a:gd name="T11" fmla="*/ 50 h 83"/>
                <a:gd name="T12" fmla="*/ 0 w 57"/>
                <a:gd name="T13" fmla="*/ 34 h 83"/>
              </a:gdLst>
              <a:ahLst/>
              <a:cxnLst>
                <a:cxn ang="0">
                  <a:pos x="T0" y="T1"/>
                </a:cxn>
                <a:cxn ang="0">
                  <a:pos x="T2" y="T3"/>
                </a:cxn>
                <a:cxn ang="0">
                  <a:pos x="T4" y="T5"/>
                </a:cxn>
                <a:cxn ang="0">
                  <a:pos x="T6" y="T7"/>
                </a:cxn>
                <a:cxn ang="0">
                  <a:pos x="T8" y="T9"/>
                </a:cxn>
                <a:cxn ang="0">
                  <a:pos x="T10" y="T11"/>
                </a:cxn>
                <a:cxn ang="0">
                  <a:pos x="T12" y="T13"/>
                </a:cxn>
              </a:cxnLst>
              <a:rect l="0" t="0" r="r" b="b"/>
              <a:pathLst>
                <a:path w="57" h="83">
                  <a:moveTo>
                    <a:pt x="0" y="34"/>
                  </a:moveTo>
                  <a:cubicBezTo>
                    <a:pt x="0" y="15"/>
                    <a:pt x="13" y="0"/>
                    <a:pt x="29" y="0"/>
                  </a:cubicBezTo>
                  <a:cubicBezTo>
                    <a:pt x="44" y="0"/>
                    <a:pt x="57" y="15"/>
                    <a:pt x="57" y="34"/>
                  </a:cubicBezTo>
                  <a:cubicBezTo>
                    <a:pt x="57" y="50"/>
                    <a:pt x="57" y="50"/>
                    <a:pt x="57" y="50"/>
                  </a:cubicBezTo>
                  <a:cubicBezTo>
                    <a:pt x="57" y="68"/>
                    <a:pt x="44" y="83"/>
                    <a:pt x="29" y="83"/>
                  </a:cubicBezTo>
                  <a:cubicBezTo>
                    <a:pt x="13" y="83"/>
                    <a:pt x="0" y="68"/>
                    <a:pt x="0" y="50"/>
                  </a:cubicBezTo>
                  <a:lnTo>
                    <a:pt x="0" y="34"/>
                  </a:lnTo>
                  <a:close/>
                </a:path>
              </a:pathLst>
            </a:custGeom>
            <a:solidFill>
              <a:srgbClr val="8131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a:p>
          </p:txBody>
        </p:sp>
        <p:sp>
          <p:nvSpPr>
            <p:cNvPr id="10" name="Freeform 6">
              <a:extLst>
                <a:ext uri="{FF2B5EF4-FFF2-40B4-BE49-F238E27FC236}">
                  <a16:creationId xmlns:a16="http://schemas.microsoft.com/office/drawing/2014/main" id="{8FEE4D53-8DE0-4E9F-B368-EE48062A969D}"/>
                </a:ext>
              </a:extLst>
            </p:cNvPr>
            <p:cNvSpPr>
              <a:spLocks/>
            </p:cNvSpPr>
            <p:nvPr userDrawn="1"/>
          </p:nvSpPr>
          <p:spPr bwMode="auto">
            <a:xfrm>
              <a:off x="11107738" y="8480425"/>
              <a:ext cx="2085975" cy="339725"/>
            </a:xfrm>
            <a:custGeom>
              <a:avLst/>
              <a:gdLst>
                <a:gd name="T0" fmla="*/ 312 w 557"/>
                <a:gd name="T1" fmla="*/ 3 h 91"/>
                <a:gd name="T2" fmla="*/ 246 w 557"/>
                <a:gd name="T3" fmla="*/ 3 h 91"/>
                <a:gd name="T4" fmla="*/ 33 w 557"/>
                <a:gd name="T5" fmla="*/ 45 h 91"/>
                <a:gd name="T6" fmla="*/ 0 w 557"/>
                <a:gd name="T7" fmla="*/ 71 h 91"/>
                <a:gd name="T8" fmla="*/ 34 w 557"/>
                <a:gd name="T9" fmla="*/ 91 h 91"/>
                <a:gd name="T10" fmla="*/ 524 w 557"/>
                <a:gd name="T11" fmla="*/ 91 h 91"/>
                <a:gd name="T12" fmla="*/ 557 w 557"/>
                <a:gd name="T13" fmla="*/ 71 h 91"/>
                <a:gd name="T14" fmla="*/ 524 w 557"/>
                <a:gd name="T15" fmla="*/ 45 h 91"/>
                <a:gd name="T16" fmla="*/ 312 w 557"/>
                <a:gd name="T17" fmla="*/ 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91">
                  <a:moveTo>
                    <a:pt x="312" y="3"/>
                  </a:moveTo>
                  <a:cubicBezTo>
                    <a:pt x="294" y="0"/>
                    <a:pt x="264" y="0"/>
                    <a:pt x="246" y="3"/>
                  </a:cubicBezTo>
                  <a:cubicBezTo>
                    <a:pt x="33" y="45"/>
                    <a:pt x="33" y="45"/>
                    <a:pt x="33" y="45"/>
                  </a:cubicBezTo>
                  <a:cubicBezTo>
                    <a:pt x="15" y="48"/>
                    <a:pt x="0" y="60"/>
                    <a:pt x="0" y="71"/>
                  </a:cubicBezTo>
                  <a:cubicBezTo>
                    <a:pt x="0" y="82"/>
                    <a:pt x="16" y="91"/>
                    <a:pt x="34" y="91"/>
                  </a:cubicBezTo>
                  <a:cubicBezTo>
                    <a:pt x="524" y="91"/>
                    <a:pt x="524" y="91"/>
                    <a:pt x="524" y="91"/>
                  </a:cubicBezTo>
                  <a:cubicBezTo>
                    <a:pt x="542" y="91"/>
                    <a:pt x="557" y="82"/>
                    <a:pt x="557" y="71"/>
                  </a:cubicBezTo>
                  <a:cubicBezTo>
                    <a:pt x="557" y="60"/>
                    <a:pt x="542" y="48"/>
                    <a:pt x="524" y="45"/>
                  </a:cubicBezTo>
                  <a:lnTo>
                    <a:pt x="312" y="3"/>
                  </a:ln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a:p>
          </p:txBody>
        </p:sp>
        <p:sp>
          <p:nvSpPr>
            <p:cNvPr id="13" name="Freeform 7">
              <a:extLst>
                <a:ext uri="{FF2B5EF4-FFF2-40B4-BE49-F238E27FC236}">
                  <a16:creationId xmlns:a16="http://schemas.microsoft.com/office/drawing/2014/main" id="{1C41073A-E812-4740-8596-25B58CDA03BA}"/>
                </a:ext>
              </a:extLst>
            </p:cNvPr>
            <p:cNvSpPr>
              <a:spLocks/>
            </p:cNvSpPr>
            <p:nvPr userDrawn="1"/>
          </p:nvSpPr>
          <p:spPr bwMode="auto">
            <a:xfrm>
              <a:off x="10707688" y="5597525"/>
              <a:ext cx="931863" cy="935038"/>
            </a:xfrm>
            <a:custGeom>
              <a:avLst/>
              <a:gdLst>
                <a:gd name="T0" fmla="*/ 0 w 587"/>
                <a:gd name="T1" fmla="*/ 24 h 589"/>
                <a:gd name="T2" fmla="*/ 564 w 587"/>
                <a:gd name="T3" fmla="*/ 589 h 589"/>
                <a:gd name="T4" fmla="*/ 587 w 587"/>
                <a:gd name="T5" fmla="*/ 535 h 589"/>
                <a:gd name="T6" fmla="*/ 54 w 587"/>
                <a:gd name="T7" fmla="*/ 0 h 589"/>
                <a:gd name="T8" fmla="*/ 0 w 587"/>
                <a:gd name="T9" fmla="*/ 24 h 589"/>
              </a:gdLst>
              <a:ahLst/>
              <a:cxnLst>
                <a:cxn ang="0">
                  <a:pos x="T0" y="T1"/>
                </a:cxn>
                <a:cxn ang="0">
                  <a:pos x="T2" y="T3"/>
                </a:cxn>
                <a:cxn ang="0">
                  <a:pos x="T4" y="T5"/>
                </a:cxn>
                <a:cxn ang="0">
                  <a:pos x="T6" y="T7"/>
                </a:cxn>
                <a:cxn ang="0">
                  <a:pos x="T8" y="T9"/>
                </a:cxn>
              </a:cxnLst>
              <a:rect l="0" t="0" r="r" b="b"/>
              <a:pathLst>
                <a:path w="587" h="589">
                  <a:moveTo>
                    <a:pt x="0" y="24"/>
                  </a:moveTo>
                  <a:lnTo>
                    <a:pt x="564" y="589"/>
                  </a:lnTo>
                  <a:lnTo>
                    <a:pt x="587" y="535"/>
                  </a:lnTo>
                  <a:lnTo>
                    <a:pt x="54" y="0"/>
                  </a:lnTo>
                  <a:lnTo>
                    <a:pt x="0" y="24"/>
                  </a:lnTo>
                  <a:close/>
                </a:path>
              </a:pathLst>
            </a:custGeom>
            <a:solidFill>
              <a:srgbClr val="8131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a:p>
          </p:txBody>
        </p:sp>
        <p:sp>
          <p:nvSpPr>
            <p:cNvPr id="14" name="Freeform 8">
              <a:extLst>
                <a:ext uri="{FF2B5EF4-FFF2-40B4-BE49-F238E27FC236}">
                  <a16:creationId xmlns:a16="http://schemas.microsoft.com/office/drawing/2014/main" id="{47EC8435-45F5-4D23-8AD2-6D8437108997}"/>
                </a:ext>
              </a:extLst>
            </p:cNvPr>
            <p:cNvSpPr>
              <a:spLocks/>
            </p:cNvSpPr>
            <p:nvPr userDrawn="1"/>
          </p:nvSpPr>
          <p:spPr bwMode="auto">
            <a:xfrm>
              <a:off x="10583863" y="5635625"/>
              <a:ext cx="1019175" cy="1020763"/>
            </a:xfrm>
            <a:custGeom>
              <a:avLst/>
              <a:gdLst>
                <a:gd name="T0" fmla="*/ 19 w 272"/>
                <a:gd name="T1" fmla="*/ 6 h 273"/>
                <a:gd name="T2" fmla="*/ 12 w 272"/>
                <a:gd name="T3" fmla="*/ 43 h 273"/>
                <a:gd name="T4" fmla="*/ 229 w 272"/>
                <a:gd name="T5" fmla="*/ 260 h 273"/>
                <a:gd name="T6" fmla="*/ 266 w 272"/>
                <a:gd name="T7" fmla="*/ 253 h 273"/>
                <a:gd name="T8" fmla="*/ 272 w 272"/>
                <a:gd name="T9" fmla="*/ 240 h 273"/>
                <a:gd name="T10" fmla="*/ 33 w 272"/>
                <a:gd name="T11" fmla="*/ 0 h 273"/>
                <a:gd name="T12" fmla="*/ 19 w 272"/>
                <a:gd name="T13" fmla="*/ 6 h 273"/>
              </a:gdLst>
              <a:ahLst/>
              <a:cxnLst>
                <a:cxn ang="0">
                  <a:pos x="T0" y="T1"/>
                </a:cxn>
                <a:cxn ang="0">
                  <a:pos x="T2" y="T3"/>
                </a:cxn>
                <a:cxn ang="0">
                  <a:pos x="T4" y="T5"/>
                </a:cxn>
                <a:cxn ang="0">
                  <a:pos x="T6" y="T7"/>
                </a:cxn>
                <a:cxn ang="0">
                  <a:pos x="T8" y="T9"/>
                </a:cxn>
                <a:cxn ang="0">
                  <a:pos x="T10" y="T11"/>
                </a:cxn>
                <a:cxn ang="0">
                  <a:pos x="T12" y="T13"/>
                </a:cxn>
              </a:cxnLst>
              <a:rect l="0" t="0" r="r" b="b"/>
              <a:pathLst>
                <a:path w="272" h="273">
                  <a:moveTo>
                    <a:pt x="19" y="6"/>
                  </a:moveTo>
                  <a:cubicBezTo>
                    <a:pt x="3" y="13"/>
                    <a:pt x="0" y="30"/>
                    <a:pt x="12" y="43"/>
                  </a:cubicBezTo>
                  <a:cubicBezTo>
                    <a:pt x="229" y="260"/>
                    <a:pt x="229" y="260"/>
                    <a:pt x="229" y="260"/>
                  </a:cubicBezTo>
                  <a:cubicBezTo>
                    <a:pt x="242" y="273"/>
                    <a:pt x="259" y="270"/>
                    <a:pt x="266" y="253"/>
                  </a:cubicBezTo>
                  <a:cubicBezTo>
                    <a:pt x="272" y="240"/>
                    <a:pt x="272" y="240"/>
                    <a:pt x="272" y="240"/>
                  </a:cubicBezTo>
                  <a:cubicBezTo>
                    <a:pt x="33" y="0"/>
                    <a:pt x="33" y="0"/>
                    <a:pt x="33" y="0"/>
                  </a:cubicBezTo>
                  <a:lnTo>
                    <a:pt x="19"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a:p>
          </p:txBody>
        </p:sp>
        <p:sp>
          <p:nvSpPr>
            <p:cNvPr id="15" name="Freeform 9">
              <a:extLst>
                <a:ext uri="{FF2B5EF4-FFF2-40B4-BE49-F238E27FC236}">
                  <a16:creationId xmlns:a16="http://schemas.microsoft.com/office/drawing/2014/main" id="{291B8BE0-0F0B-4F15-AAAE-4CA7171ECAE3}"/>
                </a:ext>
              </a:extLst>
            </p:cNvPr>
            <p:cNvSpPr>
              <a:spLocks/>
            </p:cNvSpPr>
            <p:nvPr userDrawn="1"/>
          </p:nvSpPr>
          <p:spPr bwMode="auto">
            <a:xfrm>
              <a:off x="12126913" y="6854825"/>
              <a:ext cx="1089025" cy="1128713"/>
            </a:xfrm>
            <a:custGeom>
              <a:avLst/>
              <a:gdLst>
                <a:gd name="T0" fmla="*/ 13 w 291"/>
                <a:gd name="T1" fmla="*/ 302 h 302"/>
                <a:gd name="T2" fmla="*/ 5 w 291"/>
                <a:gd name="T3" fmla="*/ 298 h 302"/>
                <a:gd name="T4" fmla="*/ 4 w 291"/>
                <a:gd name="T5" fmla="*/ 282 h 302"/>
                <a:gd name="T6" fmla="*/ 269 w 291"/>
                <a:gd name="T7" fmla="*/ 5 h 302"/>
                <a:gd name="T8" fmla="*/ 286 w 291"/>
                <a:gd name="T9" fmla="*/ 5 h 302"/>
                <a:gd name="T10" fmla="*/ 286 w 291"/>
                <a:gd name="T11" fmla="*/ 22 h 302"/>
                <a:gd name="T12" fmla="*/ 21 w 291"/>
                <a:gd name="T13" fmla="*/ 298 h 302"/>
                <a:gd name="T14" fmla="*/ 13 w 291"/>
                <a:gd name="T15" fmla="*/ 302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302">
                  <a:moveTo>
                    <a:pt x="13" y="302"/>
                  </a:moveTo>
                  <a:cubicBezTo>
                    <a:pt x="10" y="302"/>
                    <a:pt x="7" y="301"/>
                    <a:pt x="5" y="298"/>
                  </a:cubicBezTo>
                  <a:cubicBezTo>
                    <a:pt x="0" y="294"/>
                    <a:pt x="0" y="286"/>
                    <a:pt x="4" y="282"/>
                  </a:cubicBezTo>
                  <a:cubicBezTo>
                    <a:pt x="269" y="5"/>
                    <a:pt x="269" y="5"/>
                    <a:pt x="269" y="5"/>
                  </a:cubicBezTo>
                  <a:cubicBezTo>
                    <a:pt x="274" y="1"/>
                    <a:pt x="281" y="0"/>
                    <a:pt x="286" y="5"/>
                  </a:cubicBezTo>
                  <a:cubicBezTo>
                    <a:pt x="290" y="10"/>
                    <a:pt x="291" y="17"/>
                    <a:pt x="286" y="22"/>
                  </a:cubicBezTo>
                  <a:cubicBezTo>
                    <a:pt x="21" y="298"/>
                    <a:pt x="21" y="298"/>
                    <a:pt x="21" y="298"/>
                  </a:cubicBezTo>
                  <a:cubicBezTo>
                    <a:pt x="19" y="301"/>
                    <a:pt x="16" y="302"/>
                    <a:pt x="13" y="302"/>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a:p>
          </p:txBody>
        </p:sp>
        <p:sp>
          <p:nvSpPr>
            <p:cNvPr id="27" name="Freeform 10">
              <a:extLst>
                <a:ext uri="{FF2B5EF4-FFF2-40B4-BE49-F238E27FC236}">
                  <a16:creationId xmlns:a16="http://schemas.microsoft.com/office/drawing/2014/main" id="{FA82D773-62B1-47EC-9CAE-2DC1CA1E3990}"/>
                </a:ext>
              </a:extLst>
            </p:cNvPr>
            <p:cNvSpPr>
              <a:spLocks/>
            </p:cNvSpPr>
            <p:nvPr userDrawn="1"/>
          </p:nvSpPr>
          <p:spPr bwMode="auto">
            <a:xfrm>
              <a:off x="12249151" y="6970713"/>
              <a:ext cx="1090613" cy="1123950"/>
            </a:xfrm>
            <a:custGeom>
              <a:avLst/>
              <a:gdLst>
                <a:gd name="T0" fmla="*/ 13 w 291"/>
                <a:gd name="T1" fmla="*/ 301 h 301"/>
                <a:gd name="T2" fmla="*/ 5 w 291"/>
                <a:gd name="T3" fmla="*/ 297 h 301"/>
                <a:gd name="T4" fmla="*/ 4 w 291"/>
                <a:gd name="T5" fmla="*/ 281 h 301"/>
                <a:gd name="T6" fmla="*/ 269 w 291"/>
                <a:gd name="T7" fmla="*/ 4 h 301"/>
                <a:gd name="T8" fmla="*/ 286 w 291"/>
                <a:gd name="T9" fmla="*/ 4 h 301"/>
                <a:gd name="T10" fmla="*/ 286 w 291"/>
                <a:gd name="T11" fmla="*/ 21 h 301"/>
                <a:gd name="T12" fmla="*/ 21 w 291"/>
                <a:gd name="T13" fmla="*/ 297 h 301"/>
                <a:gd name="T14" fmla="*/ 13 w 291"/>
                <a:gd name="T15" fmla="*/ 301 h 3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301">
                  <a:moveTo>
                    <a:pt x="13" y="301"/>
                  </a:moveTo>
                  <a:cubicBezTo>
                    <a:pt x="10" y="301"/>
                    <a:pt x="7" y="300"/>
                    <a:pt x="5" y="297"/>
                  </a:cubicBezTo>
                  <a:cubicBezTo>
                    <a:pt x="0" y="293"/>
                    <a:pt x="0" y="286"/>
                    <a:pt x="4" y="281"/>
                  </a:cubicBezTo>
                  <a:cubicBezTo>
                    <a:pt x="269" y="4"/>
                    <a:pt x="269" y="4"/>
                    <a:pt x="269" y="4"/>
                  </a:cubicBezTo>
                  <a:cubicBezTo>
                    <a:pt x="274" y="0"/>
                    <a:pt x="281" y="0"/>
                    <a:pt x="286" y="4"/>
                  </a:cubicBezTo>
                  <a:cubicBezTo>
                    <a:pt x="291" y="9"/>
                    <a:pt x="291" y="16"/>
                    <a:pt x="286" y="21"/>
                  </a:cubicBezTo>
                  <a:cubicBezTo>
                    <a:pt x="21" y="297"/>
                    <a:pt x="21" y="297"/>
                    <a:pt x="21" y="297"/>
                  </a:cubicBezTo>
                  <a:cubicBezTo>
                    <a:pt x="19" y="300"/>
                    <a:pt x="16" y="301"/>
                    <a:pt x="13" y="301"/>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a:p>
          </p:txBody>
        </p:sp>
        <p:sp>
          <p:nvSpPr>
            <p:cNvPr id="29" name="Freeform 11">
              <a:extLst>
                <a:ext uri="{FF2B5EF4-FFF2-40B4-BE49-F238E27FC236}">
                  <a16:creationId xmlns:a16="http://schemas.microsoft.com/office/drawing/2014/main" id="{F61394F7-C384-438C-8347-A5766D8E56AC}"/>
                </a:ext>
              </a:extLst>
            </p:cNvPr>
            <p:cNvSpPr>
              <a:spLocks/>
            </p:cNvSpPr>
            <p:nvPr userDrawn="1"/>
          </p:nvSpPr>
          <p:spPr bwMode="auto">
            <a:xfrm>
              <a:off x="12111038" y="5784850"/>
              <a:ext cx="1130300" cy="1084263"/>
            </a:xfrm>
            <a:custGeom>
              <a:avLst/>
              <a:gdLst>
                <a:gd name="T0" fmla="*/ 289 w 302"/>
                <a:gd name="T1" fmla="*/ 290 h 290"/>
                <a:gd name="T2" fmla="*/ 281 w 302"/>
                <a:gd name="T3" fmla="*/ 286 h 290"/>
                <a:gd name="T4" fmla="*/ 5 w 302"/>
                <a:gd name="T5" fmla="*/ 21 h 290"/>
                <a:gd name="T6" fmla="*/ 4 w 302"/>
                <a:gd name="T7" fmla="*/ 5 h 290"/>
                <a:gd name="T8" fmla="*/ 21 w 302"/>
                <a:gd name="T9" fmla="*/ 4 h 290"/>
                <a:gd name="T10" fmla="*/ 297 w 302"/>
                <a:gd name="T11" fmla="*/ 269 h 290"/>
                <a:gd name="T12" fmla="*/ 298 w 302"/>
                <a:gd name="T13" fmla="*/ 286 h 290"/>
                <a:gd name="T14" fmla="*/ 289 w 302"/>
                <a:gd name="T15" fmla="*/ 290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290">
                  <a:moveTo>
                    <a:pt x="289" y="290"/>
                  </a:moveTo>
                  <a:cubicBezTo>
                    <a:pt x="286" y="290"/>
                    <a:pt x="283" y="288"/>
                    <a:pt x="281" y="286"/>
                  </a:cubicBezTo>
                  <a:cubicBezTo>
                    <a:pt x="5" y="21"/>
                    <a:pt x="5" y="21"/>
                    <a:pt x="5" y="21"/>
                  </a:cubicBezTo>
                  <a:cubicBezTo>
                    <a:pt x="0" y="17"/>
                    <a:pt x="0" y="9"/>
                    <a:pt x="4" y="5"/>
                  </a:cubicBezTo>
                  <a:cubicBezTo>
                    <a:pt x="9" y="0"/>
                    <a:pt x="16" y="0"/>
                    <a:pt x="21" y="4"/>
                  </a:cubicBezTo>
                  <a:cubicBezTo>
                    <a:pt x="297" y="269"/>
                    <a:pt x="297" y="269"/>
                    <a:pt x="297" y="269"/>
                  </a:cubicBezTo>
                  <a:cubicBezTo>
                    <a:pt x="302" y="274"/>
                    <a:pt x="302" y="281"/>
                    <a:pt x="298" y="286"/>
                  </a:cubicBezTo>
                  <a:cubicBezTo>
                    <a:pt x="296" y="288"/>
                    <a:pt x="292" y="290"/>
                    <a:pt x="289" y="290"/>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a:p>
          </p:txBody>
        </p:sp>
        <p:sp>
          <p:nvSpPr>
            <p:cNvPr id="30" name="Freeform 12">
              <a:extLst>
                <a:ext uri="{FF2B5EF4-FFF2-40B4-BE49-F238E27FC236}">
                  <a16:creationId xmlns:a16="http://schemas.microsoft.com/office/drawing/2014/main" id="{EC8A732B-3BAF-4090-8A06-8CCEACBC6DF9}"/>
                </a:ext>
              </a:extLst>
            </p:cNvPr>
            <p:cNvSpPr>
              <a:spLocks/>
            </p:cNvSpPr>
            <p:nvPr userDrawn="1"/>
          </p:nvSpPr>
          <p:spPr bwMode="auto">
            <a:xfrm>
              <a:off x="12220576" y="5665788"/>
              <a:ext cx="1133475" cy="1084263"/>
            </a:xfrm>
            <a:custGeom>
              <a:avLst/>
              <a:gdLst>
                <a:gd name="T0" fmla="*/ 290 w 303"/>
                <a:gd name="T1" fmla="*/ 290 h 290"/>
                <a:gd name="T2" fmla="*/ 282 w 303"/>
                <a:gd name="T3" fmla="*/ 287 h 290"/>
                <a:gd name="T4" fmla="*/ 5 w 303"/>
                <a:gd name="T5" fmla="*/ 22 h 290"/>
                <a:gd name="T6" fmla="*/ 5 w 303"/>
                <a:gd name="T7" fmla="*/ 5 h 290"/>
                <a:gd name="T8" fmla="*/ 22 w 303"/>
                <a:gd name="T9" fmla="*/ 5 h 290"/>
                <a:gd name="T10" fmla="*/ 298 w 303"/>
                <a:gd name="T11" fmla="*/ 269 h 290"/>
                <a:gd name="T12" fmla="*/ 298 w 303"/>
                <a:gd name="T13" fmla="*/ 286 h 290"/>
                <a:gd name="T14" fmla="*/ 290 w 303"/>
                <a:gd name="T15" fmla="*/ 290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 h="290">
                  <a:moveTo>
                    <a:pt x="290" y="290"/>
                  </a:moveTo>
                  <a:cubicBezTo>
                    <a:pt x="287" y="290"/>
                    <a:pt x="284" y="289"/>
                    <a:pt x="282" y="287"/>
                  </a:cubicBezTo>
                  <a:cubicBezTo>
                    <a:pt x="5" y="22"/>
                    <a:pt x="5" y="22"/>
                    <a:pt x="5" y="22"/>
                  </a:cubicBezTo>
                  <a:cubicBezTo>
                    <a:pt x="1" y="17"/>
                    <a:pt x="0" y="10"/>
                    <a:pt x="5" y="5"/>
                  </a:cubicBezTo>
                  <a:cubicBezTo>
                    <a:pt x="9" y="0"/>
                    <a:pt x="17" y="0"/>
                    <a:pt x="22" y="5"/>
                  </a:cubicBezTo>
                  <a:cubicBezTo>
                    <a:pt x="298" y="269"/>
                    <a:pt x="298" y="269"/>
                    <a:pt x="298" y="269"/>
                  </a:cubicBezTo>
                  <a:cubicBezTo>
                    <a:pt x="303" y="274"/>
                    <a:pt x="303" y="282"/>
                    <a:pt x="298" y="286"/>
                  </a:cubicBezTo>
                  <a:cubicBezTo>
                    <a:pt x="296" y="289"/>
                    <a:pt x="293" y="290"/>
                    <a:pt x="290" y="290"/>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a:p>
          </p:txBody>
        </p:sp>
        <p:sp>
          <p:nvSpPr>
            <p:cNvPr id="31" name="Freeform 13">
              <a:extLst>
                <a:ext uri="{FF2B5EF4-FFF2-40B4-BE49-F238E27FC236}">
                  <a16:creationId xmlns:a16="http://schemas.microsoft.com/office/drawing/2014/main" id="{60713F4F-9653-40D7-B39D-6A839FB17333}"/>
                </a:ext>
              </a:extLst>
            </p:cNvPr>
            <p:cNvSpPr>
              <a:spLocks noEditPoints="1"/>
            </p:cNvSpPr>
            <p:nvPr userDrawn="1"/>
          </p:nvSpPr>
          <p:spPr bwMode="auto">
            <a:xfrm>
              <a:off x="13119101" y="6656388"/>
              <a:ext cx="384175" cy="384175"/>
            </a:xfrm>
            <a:custGeom>
              <a:avLst/>
              <a:gdLst>
                <a:gd name="T0" fmla="*/ 51 w 103"/>
                <a:gd name="T1" fmla="*/ 35 h 103"/>
                <a:gd name="T2" fmla="*/ 35 w 103"/>
                <a:gd name="T3" fmla="*/ 51 h 103"/>
                <a:gd name="T4" fmla="*/ 51 w 103"/>
                <a:gd name="T5" fmla="*/ 67 h 103"/>
                <a:gd name="T6" fmla="*/ 67 w 103"/>
                <a:gd name="T7" fmla="*/ 51 h 103"/>
                <a:gd name="T8" fmla="*/ 51 w 103"/>
                <a:gd name="T9" fmla="*/ 35 h 103"/>
                <a:gd name="T10" fmla="*/ 51 w 103"/>
                <a:gd name="T11" fmla="*/ 103 h 103"/>
                <a:gd name="T12" fmla="*/ 0 w 103"/>
                <a:gd name="T13" fmla="*/ 51 h 103"/>
                <a:gd name="T14" fmla="*/ 51 w 103"/>
                <a:gd name="T15" fmla="*/ 0 h 103"/>
                <a:gd name="T16" fmla="*/ 103 w 103"/>
                <a:gd name="T17" fmla="*/ 51 h 103"/>
                <a:gd name="T18" fmla="*/ 51 w 103"/>
                <a:gd name="T19"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3">
                  <a:moveTo>
                    <a:pt x="51" y="35"/>
                  </a:moveTo>
                  <a:cubicBezTo>
                    <a:pt x="42" y="35"/>
                    <a:pt x="35" y="43"/>
                    <a:pt x="35" y="51"/>
                  </a:cubicBezTo>
                  <a:cubicBezTo>
                    <a:pt x="35" y="60"/>
                    <a:pt x="42" y="67"/>
                    <a:pt x="51" y="67"/>
                  </a:cubicBezTo>
                  <a:cubicBezTo>
                    <a:pt x="60" y="67"/>
                    <a:pt x="67" y="60"/>
                    <a:pt x="67" y="51"/>
                  </a:cubicBezTo>
                  <a:cubicBezTo>
                    <a:pt x="67" y="43"/>
                    <a:pt x="60" y="35"/>
                    <a:pt x="51" y="35"/>
                  </a:cubicBezTo>
                  <a:moveTo>
                    <a:pt x="51" y="103"/>
                  </a:moveTo>
                  <a:cubicBezTo>
                    <a:pt x="23" y="103"/>
                    <a:pt x="0" y="80"/>
                    <a:pt x="0" y="51"/>
                  </a:cubicBezTo>
                  <a:cubicBezTo>
                    <a:pt x="0" y="23"/>
                    <a:pt x="23" y="0"/>
                    <a:pt x="51" y="0"/>
                  </a:cubicBezTo>
                  <a:cubicBezTo>
                    <a:pt x="80" y="0"/>
                    <a:pt x="103" y="23"/>
                    <a:pt x="103" y="51"/>
                  </a:cubicBezTo>
                  <a:cubicBezTo>
                    <a:pt x="103" y="80"/>
                    <a:pt x="80" y="103"/>
                    <a:pt x="51" y="1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a:p>
          </p:txBody>
        </p:sp>
        <p:sp>
          <p:nvSpPr>
            <p:cNvPr id="32" name="Freeform 14">
              <a:extLst>
                <a:ext uri="{FF2B5EF4-FFF2-40B4-BE49-F238E27FC236}">
                  <a16:creationId xmlns:a16="http://schemas.microsoft.com/office/drawing/2014/main" id="{AACCD0AE-33B5-4647-8E2F-74D4AC7E9302}"/>
                </a:ext>
              </a:extLst>
            </p:cNvPr>
            <p:cNvSpPr>
              <a:spLocks noEditPoints="1"/>
            </p:cNvSpPr>
            <p:nvPr userDrawn="1"/>
          </p:nvSpPr>
          <p:spPr bwMode="auto">
            <a:xfrm>
              <a:off x="11950701" y="7915275"/>
              <a:ext cx="385763" cy="388938"/>
            </a:xfrm>
            <a:custGeom>
              <a:avLst/>
              <a:gdLst>
                <a:gd name="T0" fmla="*/ 51 w 103"/>
                <a:gd name="T1" fmla="*/ 36 h 104"/>
                <a:gd name="T2" fmla="*/ 35 w 103"/>
                <a:gd name="T3" fmla="*/ 52 h 104"/>
                <a:gd name="T4" fmla="*/ 51 w 103"/>
                <a:gd name="T5" fmla="*/ 68 h 104"/>
                <a:gd name="T6" fmla="*/ 67 w 103"/>
                <a:gd name="T7" fmla="*/ 52 h 104"/>
                <a:gd name="T8" fmla="*/ 51 w 103"/>
                <a:gd name="T9" fmla="*/ 36 h 104"/>
                <a:gd name="T10" fmla="*/ 51 w 103"/>
                <a:gd name="T11" fmla="*/ 104 h 104"/>
                <a:gd name="T12" fmla="*/ 0 w 103"/>
                <a:gd name="T13" fmla="*/ 52 h 104"/>
                <a:gd name="T14" fmla="*/ 51 w 103"/>
                <a:gd name="T15" fmla="*/ 0 h 104"/>
                <a:gd name="T16" fmla="*/ 103 w 103"/>
                <a:gd name="T17" fmla="*/ 52 h 104"/>
                <a:gd name="T18" fmla="*/ 51 w 103"/>
                <a:gd name="T1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36"/>
                  </a:moveTo>
                  <a:cubicBezTo>
                    <a:pt x="43" y="36"/>
                    <a:pt x="35" y="43"/>
                    <a:pt x="35" y="52"/>
                  </a:cubicBezTo>
                  <a:cubicBezTo>
                    <a:pt x="35" y="61"/>
                    <a:pt x="43" y="68"/>
                    <a:pt x="51" y="68"/>
                  </a:cubicBezTo>
                  <a:cubicBezTo>
                    <a:pt x="60" y="68"/>
                    <a:pt x="67" y="61"/>
                    <a:pt x="67" y="52"/>
                  </a:cubicBezTo>
                  <a:cubicBezTo>
                    <a:pt x="67" y="43"/>
                    <a:pt x="60" y="36"/>
                    <a:pt x="51" y="36"/>
                  </a:cubicBezTo>
                  <a:moveTo>
                    <a:pt x="51" y="104"/>
                  </a:moveTo>
                  <a:cubicBezTo>
                    <a:pt x="23" y="104"/>
                    <a:pt x="0" y="80"/>
                    <a:pt x="0" y="52"/>
                  </a:cubicBezTo>
                  <a:cubicBezTo>
                    <a:pt x="0" y="24"/>
                    <a:pt x="23" y="0"/>
                    <a:pt x="51" y="0"/>
                  </a:cubicBezTo>
                  <a:cubicBezTo>
                    <a:pt x="80" y="0"/>
                    <a:pt x="103" y="24"/>
                    <a:pt x="103" y="52"/>
                  </a:cubicBezTo>
                  <a:cubicBezTo>
                    <a:pt x="103" y="80"/>
                    <a:pt x="80" y="104"/>
                    <a:pt x="51" y="1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a:p>
          </p:txBody>
        </p:sp>
        <p:sp>
          <p:nvSpPr>
            <p:cNvPr id="33" name="Freeform 15">
              <a:extLst>
                <a:ext uri="{FF2B5EF4-FFF2-40B4-BE49-F238E27FC236}">
                  <a16:creationId xmlns:a16="http://schemas.microsoft.com/office/drawing/2014/main" id="{DF566B14-B982-43C6-AB60-BA34CEFB3782}"/>
                </a:ext>
              </a:extLst>
            </p:cNvPr>
            <p:cNvSpPr>
              <a:spLocks/>
            </p:cNvSpPr>
            <p:nvPr userDrawn="1"/>
          </p:nvSpPr>
          <p:spPr bwMode="auto">
            <a:xfrm>
              <a:off x="11845926" y="5411788"/>
              <a:ext cx="523875" cy="522288"/>
            </a:xfrm>
            <a:custGeom>
              <a:avLst/>
              <a:gdLst>
                <a:gd name="T0" fmla="*/ 127 w 140"/>
                <a:gd name="T1" fmla="*/ 61 h 140"/>
                <a:gd name="T2" fmla="*/ 127 w 140"/>
                <a:gd name="T3" fmla="*/ 109 h 140"/>
                <a:gd name="T4" fmla="*/ 109 w 140"/>
                <a:gd name="T5" fmla="*/ 127 h 140"/>
                <a:gd name="T6" fmla="*/ 62 w 140"/>
                <a:gd name="T7" fmla="*/ 127 h 140"/>
                <a:gd name="T8" fmla="*/ 14 w 140"/>
                <a:gd name="T9" fmla="*/ 78 h 140"/>
                <a:gd name="T10" fmla="*/ 14 w 140"/>
                <a:gd name="T11" fmla="*/ 31 h 140"/>
                <a:gd name="T12" fmla="*/ 31 w 140"/>
                <a:gd name="T13" fmla="*/ 13 h 140"/>
                <a:gd name="T14" fmla="*/ 79 w 140"/>
                <a:gd name="T15" fmla="*/ 13 h 140"/>
                <a:gd name="T16" fmla="*/ 127 w 140"/>
                <a:gd name="T17" fmla="*/ 6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40">
                  <a:moveTo>
                    <a:pt x="127" y="61"/>
                  </a:moveTo>
                  <a:cubicBezTo>
                    <a:pt x="140" y="75"/>
                    <a:pt x="140" y="96"/>
                    <a:pt x="127" y="109"/>
                  </a:cubicBezTo>
                  <a:cubicBezTo>
                    <a:pt x="109" y="127"/>
                    <a:pt x="109" y="127"/>
                    <a:pt x="109" y="127"/>
                  </a:cubicBezTo>
                  <a:cubicBezTo>
                    <a:pt x="96" y="140"/>
                    <a:pt x="75" y="140"/>
                    <a:pt x="62" y="127"/>
                  </a:cubicBezTo>
                  <a:cubicBezTo>
                    <a:pt x="14" y="78"/>
                    <a:pt x="14" y="78"/>
                    <a:pt x="14" y="78"/>
                  </a:cubicBezTo>
                  <a:cubicBezTo>
                    <a:pt x="0" y="65"/>
                    <a:pt x="0" y="44"/>
                    <a:pt x="14" y="31"/>
                  </a:cubicBezTo>
                  <a:cubicBezTo>
                    <a:pt x="31" y="13"/>
                    <a:pt x="31" y="13"/>
                    <a:pt x="31" y="13"/>
                  </a:cubicBezTo>
                  <a:cubicBezTo>
                    <a:pt x="44" y="0"/>
                    <a:pt x="66" y="0"/>
                    <a:pt x="79" y="13"/>
                  </a:cubicBezTo>
                  <a:lnTo>
                    <a:pt x="127"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a:p>
          </p:txBody>
        </p:sp>
        <p:sp>
          <p:nvSpPr>
            <p:cNvPr id="34" name="Freeform 16">
              <a:extLst>
                <a:ext uri="{FF2B5EF4-FFF2-40B4-BE49-F238E27FC236}">
                  <a16:creationId xmlns:a16="http://schemas.microsoft.com/office/drawing/2014/main" id="{46AB7AAB-88AB-4252-B983-19AFBFB30893}"/>
                </a:ext>
              </a:extLst>
            </p:cNvPr>
            <p:cNvSpPr>
              <a:spLocks/>
            </p:cNvSpPr>
            <p:nvPr userDrawn="1"/>
          </p:nvSpPr>
          <p:spPr bwMode="auto">
            <a:xfrm>
              <a:off x="11906251" y="5075238"/>
              <a:ext cx="254000" cy="254000"/>
            </a:xfrm>
            <a:custGeom>
              <a:avLst/>
              <a:gdLst>
                <a:gd name="T0" fmla="*/ 18 w 68"/>
                <a:gd name="T1" fmla="*/ 16 h 68"/>
                <a:gd name="T2" fmla="*/ 58 w 68"/>
                <a:gd name="T3" fmla="*/ 9 h 68"/>
                <a:gd name="T4" fmla="*/ 52 w 68"/>
                <a:gd name="T5" fmla="*/ 50 h 68"/>
                <a:gd name="T6" fmla="*/ 50 w 68"/>
                <a:gd name="T7" fmla="*/ 52 h 68"/>
                <a:gd name="T8" fmla="*/ 9 w 68"/>
                <a:gd name="T9" fmla="*/ 59 h 68"/>
                <a:gd name="T10" fmla="*/ 16 w 68"/>
                <a:gd name="T11" fmla="*/ 18 h 68"/>
                <a:gd name="T12" fmla="*/ 18 w 68"/>
                <a:gd name="T13" fmla="*/ 16 h 68"/>
              </a:gdLst>
              <a:ahLst/>
              <a:cxnLst>
                <a:cxn ang="0">
                  <a:pos x="T0" y="T1"/>
                </a:cxn>
                <a:cxn ang="0">
                  <a:pos x="T2" y="T3"/>
                </a:cxn>
                <a:cxn ang="0">
                  <a:pos x="T4" y="T5"/>
                </a:cxn>
                <a:cxn ang="0">
                  <a:pos x="T6" y="T7"/>
                </a:cxn>
                <a:cxn ang="0">
                  <a:pos x="T8" y="T9"/>
                </a:cxn>
                <a:cxn ang="0">
                  <a:pos x="T10" y="T11"/>
                </a:cxn>
                <a:cxn ang="0">
                  <a:pos x="T12" y="T13"/>
                </a:cxn>
              </a:cxnLst>
              <a:rect l="0" t="0" r="r" b="b"/>
              <a:pathLst>
                <a:path w="68" h="68">
                  <a:moveTo>
                    <a:pt x="18" y="16"/>
                  </a:moveTo>
                  <a:cubicBezTo>
                    <a:pt x="31" y="3"/>
                    <a:pt x="49" y="0"/>
                    <a:pt x="58" y="9"/>
                  </a:cubicBezTo>
                  <a:cubicBezTo>
                    <a:pt x="68" y="19"/>
                    <a:pt x="65" y="37"/>
                    <a:pt x="52" y="50"/>
                  </a:cubicBezTo>
                  <a:cubicBezTo>
                    <a:pt x="50" y="52"/>
                    <a:pt x="50" y="52"/>
                    <a:pt x="50" y="52"/>
                  </a:cubicBezTo>
                  <a:cubicBezTo>
                    <a:pt x="36" y="65"/>
                    <a:pt x="18" y="68"/>
                    <a:pt x="9" y="59"/>
                  </a:cubicBezTo>
                  <a:cubicBezTo>
                    <a:pt x="0" y="50"/>
                    <a:pt x="3" y="31"/>
                    <a:pt x="16" y="18"/>
                  </a:cubicBezTo>
                  <a:lnTo>
                    <a:pt x="18" y="16"/>
                  </a:lnTo>
                  <a:close/>
                </a:path>
              </a:pathLst>
            </a:custGeom>
            <a:solidFill>
              <a:srgbClr val="8131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a:p>
          </p:txBody>
        </p:sp>
        <p:sp>
          <p:nvSpPr>
            <p:cNvPr id="35" name="Freeform 17">
              <a:extLst>
                <a:ext uri="{FF2B5EF4-FFF2-40B4-BE49-F238E27FC236}">
                  <a16:creationId xmlns:a16="http://schemas.microsoft.com/office/drawing/2014/main" id="{69DFBCAE-7C6C-4307-9391-4241244EB275}"/>
                </a:ext>
              </a:extLst>
            </p:cNvPr>
            <p:cNvSpPr>
              <a:spLocks/>
            </p:cNvSpPr>
            <p:nvPr userDrawn="1"/>
          </p:nvSpPr>
          <p:spPr bwMode="auto">
            <a:xfrm>
              <a:off x="10793413" y="4981575"/>
              <a:ext cx="1463675" cy="1465263"/>
            </a:xfrm>
            <a:custGeom>
              <a:avLst/>
              <a:gdLst>
                <a:gd name="T0" fmla="*/ 378 w 391"/>
                <a:gd name="T1" fmla="*/ 90 h 392"/>
                <a:gd name="T2" fmla="*/ 301 w 391"/>
                <a:gd name="T3" fmla="*/ 13 h 392"/>
                <a:gd name="T4" fmla="*/ 253 w 391"/>
                <a:gd name="T5" fmla="*/ 13 h 392"/>
                <a:gd name="T6" fmla="*/ 206 w 391"/>
                <a:gd name="T7" fmla="*/ 61 h 392"/>
                <a:gd name="T8" fmla="*/ 151 w 391"/>
                <a:gd name="T9" fmla="*/ 99 h 392"/>
                <a:gd name="T10" fmla="*/ 0 w 391"/>
                <a:gd name="T11" fmla="*/ 165 h 392"/>
                <a:gd name="T12" fmla="*/ 226 w 391"/>
                <a:gd name="T13" fmla="*/ 392 h 392"/>
                <a:gd name="T14" fmla="*/ 293 w 391"/>
                <a:gd name="T15" fmla="*/ 240 h 392"/>
                <a:gd name="T16" fmla="*/ 330 w 391"/>
                <a:gd name="T17" fmla="*/ 186 h 392"/>
                <a:gd name="T18" fmla="*/ 378 w 391"/>
                <a:gd name="T19" fmla="*/ 138 h 392"/>
                <a:gd name="T20" fmla="*/ 378 w 391"/>
                <a:gd name="T21" fmla="*/ 9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92">
                  <a:moveTo>
                    <a:pt x="378" y="90"/>
                  </a:moveTo>
                  <a:cubicBezTo>
                    <a:pt x="301" y="13"/>
                    <a:pt x="301" y="13"/>
                    <a:pt x="301" y="13"/>
                  </a:cubicBezTo>
                  <a:cubicBezTo>
                    <a:pt x="288" y="0"/>
                    <a:pt x="267" y="0"/>
                    <a:pt x="253" y="13"/>
                  </a:cubicBezTo>
                  <a:cubicBezTo>
                    <a:pt x="206" y="61"/>
                    <a:pt x="206" y="61"/>
                    <a:pt x="206" y="61"/>
                  </a:cubicBezTo>
                  <a:cubicBezTo>
                    <a:pt x="192" y="74"/>
                    <a:pt x="168" y="91"/>
                    <a:pt x="151" y="99"/>
                  </a:cubicBezTo>
                  <a:cubicBezTo>
                    <a:pt x="0" y="165"/>
                    <a:pt x="0" y="165"/>
                    <a:pt x="0" y="165"/>
                  </a:cubicBezTo>
                  <a:cubicBezTo>
                    <a:pt x="226" y="392"/>
                    <a:pt x="226" y="392"/>
                    <a:pt x="226" y="392"/>
                  </a:cubicBezTo>
                  <a:cubicBezTo>
                    <a:pt x="293" y="240"/>
                    <a:pt x="293" y="240"/>
                    <a:pt x="293" y="240"/>
                  </a:cubicBezTo>
                  <a:cubicBezTo>
                    <a:pt x="300" y="223"/>
                    <a:pt x="317" y="199"/>
                    <a:pt x="330" y="186"/>
                  </a:cubicBezTo>
                  <a:cubicBezTo>
                    <a:pt x="378" y="138"/>
                    <a:pt x="378" y="138"/>
                    <a:pt x="378" y="138"/>
                  </a:cubicBezTo>
                  <a:cubicBezTo>
                    <a:pt x="391" y="125"/>
                    <a:pt x="391" y="103"/>
                    <a:pt x="378" y="90"/>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a:p>
          </p:txBody>
        </p:sp>
        <p:sp>
          <p:nvSpPr>
            <p:cNvPr id="36" name="Freeform 18">
              <a:extLst>
                <a:ext uri="{FF2B5EF4-FFF2-40B4-BE49-F238E27FC236}">
                  <a16:creationId xmlns:a16="http://schemas.microsoft.com/office/drawing/2014/main" id="{30A9EAD8-8CDE-4106-9E9E-7FFFA1D510E8}"/>
                </a:ext>
              </a:extLst>
            </p:cNvPr>
            <p:cNvSpPr>
              <a:spLocks noEditPoints="1"/>
            </p:cNvSpPr>
            <p:nvPr userDrawn="1"/>
          </p:nvSpPr>
          <p:spPr bwMode="auto">
            <a:xfrm>
              <a:off x="8601076" y="2076450"/>
              <a:ext cx="7175500" cy="9659938"/>
            </a:xfrm>
            <a:custGeom>
              <a:avLst/>
              <a:gdLst>
                <a:gd name="T0" fmla="*/ 959 w 1917"/>
                <a:gd name="T1" fmla="*/ 2401 h 2584"/>
                <a:gd name="T2" fmla="*/ 183 w 1917"/>
                <a:gd name="T3" fmla="*/ 1447 h 2584"/>
                <a:gd name="T4" fmla="*/ 959 w 1917"/>
                <a:gd name="T5" fmla="*/ 184 h 2584"/>
                <a:gd name="T6" fmla="*/ 1734 w 1917"/>
                <a:gd name="T7" fmla="*/ 1447 h 2584"/>
                <a:gd name="T8" fmla="*/ 959 w 1917"/>
                <a:gd name="T9" fmla="*/ 2401 h 2584"/>
                <a:gd name="T10" fmla="*/ 959 w 1917"/>
                <a:gd name="T11" fmla="*/ 0 h 2584"/>
                <a:gd name="T12" fmla="*/ 959 w 1917"/>
                <a:gd name="T13" fmla="*/ 0 h 2584"/>
                <a:gd name="T14" fmla="*/ 0 w 1917"/>
                <a:gd name="T15" fmla="*/ 1447 h 2584"/>
                <a:gd name="T16" fmla="*/ 959 w 1917"/>
                <a:gd name="T17" fmla="*/ 2584 h 2584"/>
                <a:gd name="T18" fmla="*/ 1917 w 1917"/>
                <a:gd name="T19" fmla="*/ 1451 h 2584"/>
                <a:gd name="T20" fmla="*/ 1917 w 1917"/>
                <a:gd name="T21" fmla="*/ 1443 h 2584"/>
                <a:gd name="T22" fmla="*/ 959 w 1917"/>
                <a:gd name="T23" fmla="*/ 0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7" h="2584">
                  <a:moveTo>
                    <a:pt x="959" y="2401"/>
                  </a:moveTo>
                  <a:cubicBezTo>
                    <a:pt x="554" y="2401"/>
                    <a:pt x="183" y="2142"/>
                    <a:pt x="183" y="1447"/>
                  </a:cubicBezTo>
                  <a:cubicBezTo>
                    <a:pt x="183" y="824"/>
                    <a:pt x="632" y="184"/>
                    <a:pt x="959" y="184"/>
                  </a:cubicBezTo>
                  <a:cubicBezTo>
                    <a:pt x="1285" y="184"/>
                    <a:pt x="1734" y="824"/>
                    <a:pt x="1734" y="1447"/>
                  </a:cubicBezTo>
                  <a:cubicBezTo>
                    <a:pt x="1734" y="2142"/>
                    <a:pt x="1363" y="2401"/>
                    <a:pt x="959" y="2401"/>
                  </a:cubicBezTo>
                  <a:moveTo>
                    <a:pt x="959" y="0"/>
                  </a:moveTo>
                  <a:cubicBezTo>
                    <a:pt x="959" y="0"/>
                    <a:pt x="959" y="0"/>
                    <a:pt x="959" y="0"/>
                  </a:cubicBezTo>
                  <a:cubicBezTo>
                    <a:pt x="502" y="0"/>
                    <a:pt x="0" y="757"/>
                    <a:pt x="0" y="1447"/>
                  </a:cubicBezTo>
                  <a:cubicBezTo>
                    <a:pt x="0" y="2285"/>
                    <a:pt x="495" y="2584"/>
                    <a:pt x="959" y="2584"/>
                  </a:cubicBezTo>
                  <a:cubicBezTo>
                    <a:pt x="1421" y="2584"/>
                    <a:pt x="1915" y="2286"/>
                    <a:pt x="1917" y="1451"/>
                  </a:cubicBezTo>
                  <a:cubicBezTo>
                    <a:pt x="1917" y="1443"/>
                    <a:pt x="1917" y="1443"/>
                    <a:pt x="1917" y="1443"/>
                  </a:cubicBezTo>
                  <a:cubicBezTo>
                    <a:pt x="1915" y="755"/>
                    <a:pt x="1415" y="0"/>
                    <a:pt x="959" y="0"/>
                  </a:cubicBezTo>
                </a:path>
              </a:pathLst>
            </a:custGeom>
            <a:solidFill>
              <a:srgbClr val="ABACAC">
                <a:alpha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a:p>
          </p:txBody>
        </p:sp>
      </p:grpSp>
      <p:sp>
        <p:nvSpPr>
          <p:cNvPr id="24" name="Text Placeholder 4">
            <a:extLst>
              <a:ext uri="{FF2B5EF4-FFF2-40B4-BE49-F238E27FC236}">
                <a16:creationId xmlns:a16="http://schemas.microsoft.com/office/drawing/2014/main" id="{0408CBF9-18B9-471E-A1CF-D0DEEB3851B1}"/>
              </a:ext>
            </a:extLst>
          </p:cNvPr>
          <p:cNvSpPr>
            <a:spLocks noGrp="1"/>
          </p:cNvSpPr>
          <p:nvPr>
            <p:ph type="body" sz="quarter" idx="3" hasCustomPrompt="1"/>
          </p:nvPr>
        </p:nvSpPr>
        <p:spPr>
          <a:xfrm>
            <a:off x="7932393" y="5486484"/>
            <a:ext cx="25400" cy="522000"/>
          </a:xfrm>
          <a:solidFill>
            <a:schemeClr val="accent1"/>
          </a:solid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 </a:t>
            </a:r>
          </a:p>
        </p:txBody>
      </p:sp>
      <p:pic>
        <p:nvPicPr>
          <p:cNvPr id="28" name="Picture 27">
            <a:extLst>
              <a:ext uri="{FF2B5EF4-FFF2-40B4-BE49-F238E27FC236}">
                <a16:creationId xmlns:a16="http://schemas.microsoft.com/office/drawing/2014/main" id="{A18307F2-92F0-4A4D-B4A7-E20AA7FC9DA4}"/>
              </a:ext>
            </a:extLst>
          </p:cNvPr>
          <p:cNvPicPr>
            <a:picLocks noChangeAspect="1"/>
          </p:cNvPicPr>
          <p:nvPr userDrawn="1"/>
        </p:nvPicPr>
        <p:blipFill>
          <a:blip r:embed="rId2"/>
          <a:srcRect/>
          <a:stretch/>
        </p:blipFill>
        <p:spPr>
          <a:xfrm>
            <a:off x="10487552" y="205200"/>
            <a:ext cx="1417349" cy="692193"/>
          </a:xfrm>
          <a:prstGeom prst="rect">
            <a:avLst/>
          </a:prstGeom>
        </p:spPr>
      </p:pic>
    </p:spTree>
    <p:extLst>
      <p:ext uri="{BB962C8B-B14F-4D97-AF65-F5344CB8AC3E}">
        <p14:creationId xmlns:p14="http://schemas.microsoft.com/office/powerpoint/2010/main" val="186313689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Two Content">
    <p:bg>
      <p:bgPr>
        <a:solidFill>
          <a:schemeClr val="bg1"/>
        </a:solidFill>
        <a:effectLst/>
      </p:bgPr>
    </p:bg>
    <p:spTree>
      <p:nvGrpSpPr>
        <p:cNvPr id="1" name=""/>
        <p:cNvGrpSpPr/>
        <p:nvPr/>
      </p:nvGrpSpPr>
      <p:grpSpPr>
        <a:xfrm>
          <a:off x="0" y="0"/>
          <a:ext cx="0" cy="0"/>
          <a:chOff x="0" y="0"/>
          <a:chExt cx="0" cy="0"/>
        </a:xfrm>
      </p:grpSpPr>
      <p:sp>
        <p:nvSpPr>
          <p:cNvPr id="7" name="Holder 2">
            <a:extLst>
              <a:ext uri="{FF2B5EF4-FFF2-40B4-BE49-F238E27FC236}">
                <a16:creationId xmlns:a16="http://schemas.microsoft.com/office/drawing/2014/main" id="{F2FA3D7D-0B55-6238-3B3E-C5349DEA0576}"/>
              </a:ext>
            </a:extLst>
          </p:cNvPr>
          <p:cNvSpPr>
            <a:spLocks noGrp="1"/>
          </p:cNvSpPr>
          <p:nvPr>
            <p:ph type="title"/>
          </p:nvPr>
        </p:nvSpPr>
        <p:spPr>
          <a:xfrm>
            <a:off x="671718" y="432000"/>
            <a:ext cx="3816519" cy="443198"/>
          </a:xfrm>
        </p:spPr>
        <p:txBody>
          <a:bodyPr lIns="0" tIns="0" rIns="0" bIns="0"/>
          <a:lstStyle>
            <a:lvl1pPr>
              <a:lnSpc>
                <a:spcPct val="96000"/>
              </a:lnSpc>
              <a:defRPr sz="3000" b="0" i="0">
                <a:solidFill>
                  <a:schemeClr val="tx1"/>
                </a:solidFill>
                <a:latin typeface="Georgia"/>
                <a:cs typeface="Georgia"/>
              </a:defRPr>
            </a:lvl1pPr>
          </a:lstStyle>
          <a:p>
            <a:endParaRPr/>
          </a:p>
        </p:txBody>
      </p:sp>
      <p:pic>
        <p:nvPicPr>
          <p:cNvPr id="3" name="Graphic 2">
            <a:extLst>
              <a:ext uri="{FF2B5EF4-FFF2-40B4-BE49-F238E27FC236}">
                <a16:creationId xmlns:a16="http://schemas.microsoft.com/office/drawing/2014/main" id="{ADCE49CA-6A07-DD62-B082-4C64F3ED424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31642" y="360000"/>
            <a:ext cx="954000" cy="596251"/>
          </a:xfrm>
          <a:prstGeom prst="rect">
            <a:avLst/>
          </a:prstGeom>
        </p:spPr>
      </p:pic>
    </p:spTree>
    <p:extLst>
      <p:ext uri="{BB962C8B-B14F-4D97-AF65-F5344CB8AC3E}">
        <p14:creationId xmlns:p14="http://schemas.microsoft.com/office/powerpoint/2010/main" val="41156361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endParaRPr dirty="0">
              <a:solidFill>
                <a:srgbClr val="A3ADB2"/>
              </a:solidFill>
            </a:endParaRPr>
          </a:p>
        </p:txBody>
      </p:sp>
      <p:sp>
        <p:nvSpPr>
          <p:cNvPr id="8" name="Slide Number Placeholder 7"/>
          <p:cNvSpPr>
            <a:spLocks noGrp="1"/>
          </p:cNvSpPr>
          <p:nvPr>
            <p:ph type="sldNum" sz="quarter" idx="11"/>
          </p:nvPr>
        </p:nvSpPr>
        <p:spPr/>
        <p:txBody>
          <a:bodyPr/>
          <a:lstStyle/>
          <a:p>
            <a:fld id="{CE1B70CE-F4BC-4B6F-A663-B479B5E51611}" type="slidenum">
              <a:rPr>
                <a:solidFill>
                  <a:srgbClr val="572381"/>
                </a:solidFill>
              </a:rPr>
              <a:pPr/>
              <a:t>‹#›</a:t>
            </a:fld>
            <a:endParaRPr dirty="0">
              <a:solidFill>
                <a:srgbClr val="572381"/>
              </a:solidFill>
            </a:endParaRPr>
          </a:p>
        </p:txBody>
      </p:sp>
      <p:sp>
        <p:nvSpPr>
          <p:cNvPr id="10" name="Content Placeholder 9"/>
          <p:cNvSpPr>
            <a:spLocks noGrp="1"/>
          </p:cNvSpPr>
          <p:nvPr>
            <p:ph sz="quarter" idx="12" hasCustomPrompt="1"/>
          </p:nvPr>
        </p:nvSpPr>
        <p:spPr>
          <a:xfrm>
            <a:off x="742951" y="1620001"/>
            <a:ext cx="10752667" cy="4321175"/>
          </a:xfrm>
        </p:spPr>
        <p:txBody>
          <a:bodyPr/>
          <a:lstStyle>
            <a:lvl1pPr>
              <a:defRPr/>
            </a:lvl1pPr>
          </a:lstStyle>
          <a:p>
            <a:pPr lvl="0"/>
            <a:r>
              <a:rPr lang="en-US"/>
              <a:t>Use the increase/decrease list level buttons to change to body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itle 1"/>
          <p:cNvSpPr>
            <a:spLocks noGrp="1"/>
          </p:cNvSpPr>
          <p:nvPr>
            <p:ph type="body" sz="quarter" idx="13" hasCustomPrompt="1"/>
          </p:nvPr>
        </p:nvSpPr>
        <p:spPr>
          <a:xfrm>
            <a:off x="742951" y="506117"/>
            <a:ext cx="8773429" cy="852653"/>
          </a:xfrm>
        </p:spPr>
        <p:txBody>
          <a:bodyPr vert="horz" lIns="0" tIns="0" rIns="0" bIns="0" rtlCol="0" anchor="t">
            <a:noAutofit/>
          </a:bodyPr>
          <a:lstStyle>
            <a:lvl1pPr>
              <a:lnSpc>
                <a:spcPct val="90000"/>
              </a:lnSpc>
              <a:spcAft>
                <a:spcPts val="0"/>
              </a:spcAft>
              <a:defRPr lang="en-US" sz="2200" cap="none" baseline="0" smtClean="0">
                <a:solidFill>
                  <a:schemeClr val="bg2"/>
                </a:solidFill>
                <a:latin typeface="+mj-lt"/>
                <a:ea typeface="+mj-ea"/>
                <a:cs typeface="Arial" pitchFamily="34" charset="0"/>
              </a:defRPr>
            </a:lvl1pPr>
            <a:lvl2pPr>
              <a:lnSpc>
                <a:spcPct val="90000"/>
              </a:lnSpc>
              <a:spcAft>
                <a:spcPts val="0"/>
              </a:spcAft>
              <a:defRPr lang="en-US" sz="2200" cap="none" baseline="0" smtClean="0">
                <a:solidFill>
                  <a:schemeClr val="bg2"/>
                </a:solidFill>
              </a:defRPr>
            </a:lvl2pPr>
            <a:lvl3pPr marL="1588" indent="0">
              <a:lnSpc>
                <a:spcPct val="90000"/>
              </a:lnSpc>
              <a:buNone/>
              <a:defRPr lang="en-US" smtClean="0"/>
            </a:lvl3pPr>
            <a:lvl4pPr marL="1588" indent="0">
              <a:lnSpc>
                <a:spcPct val="90000"/>
              </a:lnSpc>
              <a:buNone/>
              <a:defRPr lang="en-US" smtClean="0"/>
            </a:lvl4pPr>
            <a:lvl5pPr marL="1588" indent="0">
              <a:lnSpc>
                <a:spcPct val="90000"/>
              </a:lnSpc>
              <a:buNone/>
              <a:defRPr lang="en-AU"/>
            </a:lvl5pPr>
          </a:lstStyle>
          <a:p>
            <a:pPr lvl="0">
              <a:spcBef>
                <a:spcPct val="0"/>
              </a:spcBef>
            </a:pPr>
            <a:r>
              <a:rPr lang="en-US"/>
              <a:t>Use the increase/decrease list level buttons to change to subheading style</a:t>
            </a:r>
          </a:p>
          <a:p>
            <a:pPr lvl="1"/>
            <a:r>
              <a:rPr lang="en-US"/>
              <a:t>Slide subheading</a:t>
            </a:r>
          </a:p>
        </p:txBody>
      </p:sp>
    </p:spTree>
    <p:extLst>
      <p:ext uri="{BB962C8B-B14F-4D97-AF65-F5344CB8AC3E}">
        <p14:creationId xmlns:p14="http://schemas.microsoft.com/office/powerpoint/2010/main" val="1859907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icture &amp; Bullets">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ECA60038-D05E-4F0B-9286-AF136FE587A9}"/>
              </a:ext>
            </a:extLst>
          </p:cNvPr>
          <p:cNvSpPr>
            <a:spLocks noGrp="1"/>
          </p:cNvSpPr>
          <p:nvPr>
            <p:ph type="pic" sz="quarter" idx="30" hasCustomPrompt="1"/>
          </p:nvPr>
        </p:nvSpPr>
        <p:spPr>
          <a:xfrm>
            <a:off x="3" y="1290020"/>
            <a:ext cx="6098876" cy="47088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2C429910-EC8E-4DA5-B227-8444CA02670A}" type="datetime1">
              <a:rPr lang="en-AU" smtClean="0"/>
              <a:t>9/02/2026</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3" name="Text Placeholder 12">
            <a:extLst>
              <a:ext uri="{FF2B5EF4-FFF2-40B4-BE49-F238E27FC236}">
                <a16:creationId xmlns:a16="http://schemas.microsoft.com/office/drawing/2014/main" id="{CB6021AD-5D7B-4644-95AF-10419EC38FCC}"/>
              </a:ext>
            </a:extLst>
          </p:cNvPr>
          <p:cNvSpPr>
            <a:spLocks noGrp="1"/>
          </p:cNvSpPr>
          <p:nvPr>
            <p:ph type="body" sz="quarter" idx="31"/>
          </p:nvPr>
        </p:nvSpPr>
        <p:spPr>
          <a:xfrm>
            <a:off x="7237255" y="1855046"/>
            <a:ext cx="4089236" cy="3712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530245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59001" y="1676409"/>
            <a:ext cx="10674001" cy="450056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Tree>
    <p:extLst>
      <p:ext uri="{BB962C8B-B14F-4D97-AF65-F5344CB8AC3E}">
        <p14:creationId xmlns:p14="http://schemas.microsoft.com/office/powerpoint/2010/main" val="3843652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59001" y="1676409"/>
            <a:ext cx="4590000" cy="450056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9" name="Content Placeholder 2">
            <a:extLst>
              <a:ext uri="{FF2B5EF4-FFF2-40B4-BE49-F238E27FC236}">
                <a16:creationId xmlns:a16="http://schemas.microsoft.com/office/drawing/2014/main" id="{0EDC6F4E-AE1E-4D17-B910-823AC842852A}"/>
              </a:ext>
            </a:extLst>
          </p:cNvPr>
          <p:cNvSpPr>
            <a:spLocks noGrp="1"/>
          </p:cNvSpPr>
          <p:nvPr>
            <p:ph idx="13"/>
          </p:nvPr>
        </p:nvSpPr>
        <p:spPr>
          <a:xfrm>
            <a:off x="6843001" y="1676409"/>
            <a:ext cx="4590000" cy="450056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Tree>
    <p:extLst>
      <p:ext uri="{BB962C8B-B14F-4D97-AF65-F5344CB8AC3E}">
        <p14:creationId xmlns:p14="http://schemas.microsoft.com/office/powerpoint/2010/main" val="2637382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1008567" y="1676409"/>
            <a:ext cx="3048000" cy="450056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9" name="Content Placeholder 2">
            <a:extLst>
              <a:ext uri="{FF2B5EF4-FFF2-40B4-BE49-F238E27FC236}">
                <a16:creationId xmlns:a16="http://schemas.microsoft.com/office/drawing/2014/main" id="{0EDC6F4E-AE1E-4D17-B910-823AC842852A}"/>
              </a:ext>
            </a:extLst>
          </p:cNvPr>
          <p:cNvSpPr>
            <a:spLocks noGrp="1"/>
          </p:cNvSpPr>
          <p:nvPr>
            <p:ph idx="13"/>
          </p:nvPr>
        </p:nvSpPr>
        <p:spPr>
          <a:xfrm>
            <a:off x="4572000" y="1676409"/>
            <a:ext cx="3048000" cy="450056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8" name="Content Placeholder 2">
            <a:extLst>
              <a:ext uri="{FF2B5EF4-FFF2-40B4-BE49-F238E27FC236}">
                <a16:creationId xmlns:a16="http://schemas.microsoft.com/office/drawing/2014/main" id="{879B01BA-BB2C-4773-86BA-FAD902D9102C}"/>
              </a:ext>
            </a:extLst>
          </p:cNvPr>
          <p:cNvSpPr>
            <a:spLocks noGrp="1"/>
          </p:cNvSpPr>
          <p:nvPr>
            <p:ph idx="14"/>
          </p:nvPr>
        </p:nvSpPr>
        <p:spPr>
          <a:xfrm>
            <a:off x="8120332" y="1676409"/>
            <a:ext cx="3048000" cy="450056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Tree>
    <p:extLst>
      <p:ext uri="{BB962C8B-B14F-4D97-AF65-F5344CB8AC3E}">
        <p14:creationId xmlns:p14="http://schemas.microsoft.com/office/powerpoint/2010/main" val="811688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59001" y="1676409"/>
            <a:ext cx="2340000" cy="450056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9" name="Content Placeholder 2">
            <a:extLst>
              <a:ext uri="{FF2B5EF4-FFF2-40B4-BE49-F238E27FC236}">
                <a16:creationId xmlns:a16="http://schemas.microsoft.com/office/drawing/2014/main" id="{0EDC6F4E-AE1E-4D17-B910-823AC842852A}"/>
              </a:ext>
            </a:extLst>
          </p:cNvPr>
          <p:cNvSpPr>
            <a:spLocks noGrp="1"/>
          </p:cNvSpPr>
          <p:nvPr>
            <p:ph idx="13"/>
          </p:nvPr>
        </p:nvSpPr>
        <p:spPr>
          <a:xfrm>
            <a:off x="3537001" y="1676409"/>
            <a:ext cx="2340000" cy="450056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8" name="Content Placeholder 2">
            <a:extLst>
              <a:ext uri="{FF2B5EF4-FFF2-40B4-BE49-F238E27FC236}">
                <a16:creationId xmlns:a16="http://schemas.microsoft.com/office/drawing/2014/main" id="{879B01BA-BB2C-4773-86BA-FAD902D9102C}"/>
              </a:ext>
            </a:extLst>
          </p:cNvPr>
          <p:cNvSpPr>
            <a:spLocks noGrp="1"/>
          </p:cNvSpPr>
          <p:nvPr>
            <p:ph idx="14"/>
          </p:nvPr>
        </p:nvSpPr>
        <p:spPr>
          <a:xfrm>
            <a:off x="6315001" y="1676409"/>
            <a:ext cx="2340000" cy="450056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10" name="Content Placeholder 2">
            <a:extLst>
              <a:ext uri="{FF2B5EF4-FFF2-40B4-BE49-F238E27FC236}">
                <a16:creationId xmlns:a16="http://schemas.microsoft.com/office/drawing/2014/main" id="{BF96E834-413C-4129-9AB4-2C4A3364BAE4}"/>
              </a:ext>
            </a:extLst>
          </p:cNvPr>
          <p:cNvSpPr>
            <a:spLocks noGrp="1"/>
          </p:cNvSpPr>
          <p:nvPr>
            <p:ph idx="15"/>
          </p:nvPr>
        </p:nvSpPr>
        <p:spPr>
          <a:xfrm>
            <a:off x="9093001" y="1676409"/>
            <a:ext cx="2340000" cy="450056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Tree>
    <p:extLst>
      <p:ext uri="{BB962C8B-B14F-4D97-AF65-F5344CB8AC3E}">
        <p14:creationId xmlns:p14="http://schemas.microsoft.com/office/powerpoint/2010/main" val="2426738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amp; Bulle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25A524-48C7-40C8-91A5-3A83AB8A9F12}"/>
              </a:ext>
            </a:extLst>
          </p:cNvPr>
          <p:cNvSpPr/>
          <p:nvPr userDrawn="1"/>
        </p:nvSpPr>
        <p:spPr>
          <a:xfrm>
            <a:off x="0" y="1290020"/>
            <a:ext cx="12192000" cy="47088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1" tIns="17145" rIns="34291" bIns="17145" numCol="1" spcCol="0" rtlCol="0" fromWordArt="0" anchor="ctr" anchorCtr="0" forceAA="0" compatLnSpc="1">
            <a:prstTxWarp prst="textNoShape">
              <a:avLst/>
            </a:prstTxWarp>
            <a:noAutofit/>
          </a:bodyPr>
          <a:lstStyle/>
          <a:p>
            <a:pPr algn="ctr"/>
            <a:endParaRPr lang="en-AU" sz="675" dirty="0"/>
          </a:p>
        </p:txBody>
      </p:sp>
      <p:sp>
        <p:nvSpPr>
          <p:cNvPr id="7" name="Picture Placeholder 8">
            <a:extLst>
              <a:ext uri="{FF2B5EF4-FFF2-40B4-BE49-F238E27FC236}">
                <a16:creationId xmlns:a16="http://schemas.microsoft.com/office/drawing/2014/main" id="{ECA60038-D05E-4F0B-9286-AF136FE587A9}"/>
              </a:ext>
            </a:extLst>
          </p:cNvPr>
          <p:cNvSpPr>
            <a:spLocks noGrp="1"/>
          </p:cNvSpPr>
          <p:nvPr>
            <p:ph type="pic" sz="quarter" idx="30" hasCustomPrompt="1"/>
          </p:nvPr>
        </p:nvSpPr>
        <p:spPr>
          <a:xfrm>
            <a:off x="3" y="1290020"/>
            <a:ext cx="6098876" cy="4708800"/>
          </a:xfrm>
          <a:prstGeom prst="rect">
            <a:avLst/>
          </a:prstGeom>
          <a:solidFill>
            <a:srgbClr val="F5F5F5"/>
          </a:solidFill>
        </p:spPr>
        <p:txBody>
          <a:bodyPr lIns="72000" tIns="72000" rIns="72000" bIns="72000" anchor="ctr" anchorCtr="0"/>
          <a:lstStyle>
            <a:lvl1pPr marL="0" indent="0" algn="ctr">
              <a:buNone/>
              <a:defRPr sz="1200">
                <a:solidFill>
                  <a:schemeClr val="tx1"/>
                </a:solidFill>
              </a:defRPr>
            </a:lvl1pPr>
          </a:lstStyle>
          <a:p>
            <a:r>
              <a:rPr lang="en-AU" dirty="0"/>
              <a:t>Click icon to add image</a:t>
            </a:r>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3" name="Text Placeholder 12">
            <a:extLst>
              <a:ext uri="{FF2B5EF4-FFF2-40B4-BE49-F238E27FC236}">
                <a16:creationId xmlns:a16="http://schemas.microsoft.com/office/drawing/2014/main" id="{CB6021AD-5D7B-4644-95AF-10419EC38FCC}"/>
              </a:ext>
            </a:extLst>
          </p:cNvPr>
          <p:cNvSpPr>
            <a:spLocks noGrp="1"/>
          </p:cNvSpPr>
          <p:nvPr>
            <p:ph type="body" sz="quarter" idx="31"/>
          </p:nvPr>
        </p:nvSpPr>
        <p:spPr>
          <a:xfrm>
            <a:off x="7237255" y="1855051"/>
            <a:ext cx="4089236" cy="37129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74685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amp; Text Box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25A524-48C7-40C8-91A5-3A83AB8A9F12}"/>
              </a:ext>
            </a:extLst>
          </p:cNvPr>
          <p:cNvSpPr/>
          <p:nvPr userDrawn="1"/>
        </p:nvSpPr>
        <p:spPr>
          <a:xfrm>
            <a:off x="0" y="1290020"/>
            <a:ext cx="12192000" cy="470880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1" tIns="17145" rIns="34291" bIns="17145" numCol="1" spcCol="0" rtlCol="0" fromWordArt="0" anchor="ctr" anchorCtr="0" forceAA="0" compatLnSpc="1">
            <a:prstTxWarp prst="textNoShape">
              <a:avLst/>
            </a:prstTxWarp>
            <a:noAutofit/>
          </a:bodyPr>
          <a:lstStyle/>
          <a:p>
            <a:pPr algn="ctr"/>
            <a:endParaRPr lang="en-AU" sz="675" dirty="0"/>
          </a:p>
        </p:txBody>
      </p:sp>
      <p:sp>
        <p:nvSpPr>
          <p:cNvPr id="7" name="Picture Placeholder 8">
            <a:extLst>
              <a:ext uri="{FF2B5EF4-FFF2-40B4-BE49-F238E27FC236}">
                <a16:creationId xmlns:a16="http://schemas.microsoft.com/office/drawing/2014/main" id="{ECA60038-D05E-4F0B-9286-AF136FE587A9}"/>
              </a:ext>
            </a:extLst>
          </p:cNvPr>
          <p:cNvSpPr>
            <a:spLocks noGrp="1"/>
          </p:cNvSpPr>
          <p:nvPr>
            <p:ph type="pic" sz="quarter" idx="30" hasCustomPrompt="1"/>
          </p:nvPr>
        </p:nvSpPr>
        <p:spPr>
          <a:xfrm>
            <a:off x="3" y="1290020"/>
            <a:ext cx="6098876" cy="4708800"/>
          </a:xfrm>
          <a:prstGeom prst="rect">
            <a:avLst/>
          </a:prstGeom>
          <a:solidFill>
            <a:srgbClr val="F5F5F5"/>
          </a:solidFill>
        </p:spPr>
        <p:txBody>
          <a:bodyPr lIns="72000" tIns="72000" rIns="72000" bIns="72000" anchor="ctr" anchorCtr="0"/>
          <a:lstStyle>
            <a:lvl1pPr marL="0" indent="0" algn="ctr">
              <a:buNone/>
              <a:defRPr sz="1200">
                <a:solidFill>
                  <a:schemeClr val="tx1"/>
                </a:solidFill>
              </a:defRPr>
            </a:lvl1pPr>
          </a:lstStyle>
          <a:p>
            <a:r>
              <a:rPr lang="en-AU" dirty="0"/>
              <a:t>Click icon to add image</a:t>
            </a:r>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0" name="Text Placeholder 2">
            <a:extLst>
              <a:ext uri="{FF2B5EF4-FFF2-40B4-BE49-F238E27FC236}">
                <a16:creationId xmlns:a16="http://schemas.microsoft.com/office/drawing/2014/main" id="{99E442A8-C66B-4250-A8C1-98F88A7C5770}"/>
              </a:ext>
            </a:extLst>
          </p:cNvPr>
          <p:cNvSpPr>
            <a:spLocks noGrp="1"/>
          </p:cNvSpPr>
          <p:nvPr>
            <p:ph type="body" idx="15" hasCustomPrompt="1"/>
          </p:nvPr>
        </p:nvSpPr>
        <p:spPr>
          <a:xfrm>
            <a:off x="7237255" y="1855047"/>
            <a:ext cx="4089236" cy="244323"/>
          </a:xfrm>
        </p:spPr>
        <p:txBody>
          <a:bodyPr anchor="t" anchorCtr="0"/>
          <a:lstStyle>
            <a:lvl1pPr marL="0" indent="0" algn="l">
              <a:lnSpc>
                <a:spcPct val="100000"/>
              </a:lnSpc>
              <a:spcBef>
                <a:spcPts val="0"/>
              </a:spcBef>
              <a:buNone/>
              <a:defRPr sz="1600" b="1">
                <a:solidFill>
                  <a:schemeClr val="accent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Heading </a:t>
            </a:r>
          </a:p>
        </p:txBody>
      </p:sp>
      <p:sp>
        <p:nvSpPr>
          <p:cNvPr id="12" name="Text Placeholder 2">
            <a:extLst>
              <a:ext uri="{FF2B5EF4-FFF2-40B4-BE49-F238E27FC236}">
                <a16:creationId xmlns:a16="http://schemas.microsoft.com/office/drawing/2014/main" id="{4DB3D364-B73F-46BC-8078-DD6095E5BD8F}"/>
              </a:ext>
            </a:extLst>
          </p:cNvPr>
          <p:cNvSpPr>
            <a:spLocks noGrp="1"/>
          </p:cNvSpPr>
          <p:nvPr>
            <p:ph type="body" idx="37"/>
          </p:nvPr>
        </p:nvSpPr>
        <p:spPr>
          <a:xfrm>
            <a:off x="7237255" y="2113473"/>
            <a:ext cx="4089236" cy="833353"/>
          </a:xfrm>
        </p:spPr>
        <p:txBody>
          <a:bodyPr anchor="t" anchorCtr="0"/>
          <a:lstStyle>
            <a:lvl1pPr marL="0" indent="0" algn="l">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noProof="0"/>
              <a:t>Edit Master text styles</a:t>
            </a:r>
          </a:p>
        </p:txBody>
      </p:sp>
      <p:sp>
        <p:nvSpPr>
          <p:cNvPr id="14" name="Text Placeholder 2">
            <a:extLst>
              <a:ext uri="{FF2B5EF4-FFF2-40B4-BE49-F238E27FC236}">
                <a16:creationId xmlns:a16="http://schemas.microsoft.com/office/drawing/2014/main" id="{2EB9E29A-5917-4977-A633-BF2A57730177}"/>
              </a:ext>
            </a:extLst>
          </p:cNvPr>
          <p:cNvSpPr>
            <a:spLocks noGrp="1"/>
          </p:cNvSpPr>
          <p:nvPr>
            <p:ph type="body" idx="38" hasCustomPrompt="1"/>
          </p:nvPr>
        </p:nvSpPr>
        <p:spPr>
          <a:xfrm>
            <a:off x="7237255" y="3102822"/>
            <a:ext cx="4089236" cy="244323"/>
          </a:xfrm>
        </p:spPr>
        <p:txBody>
          <a:bodyPr anchor="t" anchorCtr="0"/>
          <a:lstStyle>
            <a:lvl1pPr marL="0" indent="0" algn="l">
              <a:lnSpc>
                <a:spcPct val="100000"/>
              </a:lnSpc>
              <a:spcBef>
                <a:spcPts val="0"/>
              </a:spcBef>
              <a:buNone/>
              <a:defRPr sz="1600" b="1">
                <a:solidFill>
                  <a:schemeClr val="accent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Heading </a:t>
            </a:r>
          </a:p>
        </p:txBody>
      </p:sp>
      <p:sp>
        <p:nvSpPr>
          <p:cNvPr id="15" name="Text Placeholder 2">
            <a:extLst>
              <a:ext uri="{FF2B5EF4-FFF2-40B4-BE49-F238E27FC236}">
                <a16:creationId xmlns:a16="http://schemas.microsoft.com/office/drawing/2014/main" id="{7237C762-2DFA-47F8-B14A-4A53D04CB04E}"/>
              </a:ext>
            </a:extLst>
          </p:cNvPr>
          <p:cNvSpPr>
            <a:spLocks noGrp="1"/>
          </p:cNvSpPr>
          <p:nvPr>
            <p:ph type="body" idx="39"/>
          </p:nvPr>
        </p:nvSpPr>
        <p:spPr>
          <a:xfrm>
            <a:off x="7237255" y="3361248"/>
            <a:ext cx="4089236" cy="833353"/>
          </a:xfrm>
        </p:spPr>
        <p:txBody>
          <a:bodyPr anchor="t" anchorCtr="0"/>
          <a:lstStyle>
            <a:lvl1pPr marL="0" indent="0" algn="l">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noProof="0"/>
              <a:t>Edit Master text styles</a:t>
            </a:r>
          </a:p>
        </p:txBody>
      </p:sp>
      <p:sp>
        <p:nvSpPr>
          <p:cNvPr id="16" name="Text Placeholder 2">
            <a:extLst>
              <a:ext uri="{FF2B5EF4-FFF2-40B4-BE49-F238E27FC236}">
                <a16:creationId xmlns:a16="http://schemas.microsoft.com/office/drawing/2014/main" id="{487554EF-853F-4DDE-B674-163BDF773E84}"/>
              </a:ext>
            </a:extLst>
          </p:cNvPr>
          <p:cNvSpPr>
            <a:spLocks noGrp="1"/>
          </p:cNvSpPr>
          <p:nvPr>
            <p:ph type="body" idx="40" hasCustomPrompt="1"/>
          </p:nvPr>
        </p:nvSpPr>
        <p:spPr>
          <a:xfrm>
            <a:off x="7237255" y="4344931"/>
            <a:ext cx="4089236" cy="244323"/>
          </a:xfrm>
        </p:spPr>
        <p:txBody>
          <a:bodyPr anchor="t" anchorCtr="0"/>
          <a:lstStyle>
            <a:lvl1pPr marL="0" indent="0" algn="l">
              <a:lnSpc>
                <a:spcPct val="100000"/>
              </a:lnSpc>
              <a:spcBef>
                <a:spcPts val="0"/>
              </a:spcBef>
              <a:buNone/>
              <a:defRPr sz="1600" b="1">
                <a:solidFill>
                  <a:schemeClr val="accent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Heading </a:t>
            </a:r>
          </a:p>
        </p:txBody>
      </p:sp>
      <p:sp>
        <p:nvSpPr>
          <p:cNvPr id="17" name="Text Placeholder 2">
            <a:extLst>
              <a:ext uri="{FF2B5EF4-FFF2-40B4-BE49-F238E27FC236}">
                <a16:creationId xmlns:a16="http://schemas.microsoft.com/office/drawing/2014/main" id="{A3020AD4-42BE-4C7C-9F29-B974E95E80EF}"/>
              </a:ext>
            </a:extLst>
          </p:cNvPr>
          <p:cNvSpPr>
            <a:spLocks noGrp="1"/>
          </p:cNvSpPr>
          <p:nvPr>
            <p:ph type="body" idx="41"/>
          </p:nvPr>
        </p:nvSpPr>
        <p:spPr>
          <a:xfrm>
            <a:off x="7237255" y="4603357"/>
            <a:ext cx="4089236" cy="833353"/>
          </a:xfrm>
        </p:spPr>
        <p:txBody>
          <a:bodyPr anchor="t" anchorCtr="0"/>
          <a:lstStyle>
            <a:lvl1pPr marL="0" indent="0" algn="l">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noProof="0"/>
              <a:t>Edit Master text styles</a:t>
            </a:r>
          </a:p>
        </p:txBody>
      </p:sp>
      <p:sp>
        <p:nvSpPr>
          <p:cNvPr id="18" name="Picture Placeholder 8">
            <a:extLst>
              <a:ext uri="{FF2B5EF4-FFF2-40B4-BE49-F238E27FC236}">
                <a16:creationId xmlns:a16="http://schemas.microsoft.com/office/drawing/2014/main" id="{825EE3D2-680B-4CC6-87FE-427C1ABC0525}"/>
              </a:ext>
            </a:extLst>
          </p:cNvPr>
          <p:cNvSpPr>
            <a:spLocks noGrp="1"/>
          </p:cNvSpPr>
          <p:nvPr>
            <p:ph type="pic" sz="quarter" idx="42" hasCustomPrompt="1"/>
          </p:nvPr>
        </p:nvSpPr>
        <p:spPr>
          <a:xfrm>
            <a:off x="6477553" y="1855054"/>
            <a:ext cx="652663" cy="612109"/>
          </a:xfrm>
          <a:prstGeom prst="rect">
            <a:avLst/>
          </a:prstGeom>
          <a:noFill/>
        </p:spPr>
        <p:txBody>
          <a:bodyPr lIns="72000" tIns="72000" rIns="72000" bIns="72000" anchor="ctr" anchorCtr="0"/>
          <a:lstStyle>
            <a:lvl1pPr marL="0" indent="0" algn="ctr">
              <a:buNone/>
              <a:defRPr sz="1200">
                <a:solidFill>
                  <a:schemeClr val="tx1"/>
                </a:solidFill>
              </a:defRPr>
            </a:lvl1pPr>
          </a:lstStyle>
          <a:p>
            <a:r>
              <a:rPr lang="en-AU" dirty="0"/>
              <a:t>Click to add icon</a:t>
            </a:r>
          </a:p>
        </p:txBody>
      </p:sp>
      <p:sp>
        <p:nvSpPr>
          <p:cNvPr id="25" name="Picture Placeholder 8">
            <a:extLst>
              <a:ext uri="{FF2B5EF4-FFF2-40B4-BE49-F238E27FC236}">
                <a16:creationId xmlns:a16="http://schemas.microsoft.com/office/drawing/2014/main" id="{61713E0F-DB4E-45C8-A68A-EEABDCC7C708}"/>
              </a:ext>
            </a:extLst>
          </p:cNvPr>
          <p:cNvSpPr>
            <a:spLocks noGrp="1"/>
          </p:cNvSpPr>
          <p:nvPr>
            <p:ph type="pic" sz="quarter" idx="43" hasCustomPrompt="1"/>
          </p:nvPr>
        </p:nvSpPr>
        <p:spPr>
          <a:xfrm>
            <a:off x="6477553" y="3102829"/>
            <a:ext cx="652663" cy="612109"/>
          </a:xfrm>
          <a:prstGeom prst="rect">
            <a:avLst/>
          </a:prstGeom>
          <a:noFill/>
        </p:spPr>
        <p:txBody>
          <a:bodyPr lIns="72000" tIns="72000" rIns="72000" bIns="72000" anchor="ctr" anchorCtr="0"/>
          <a:lstStyle>
            <a:lvl1pPr marL="0" indent="0" algn="ctr">
              <a:buNone/>
              <a:defRPr sz="1200">
                <a:solidFill>
                  <a:schemeClr val="tx1"/>
                </a:solidFill>
              </a:defRPr>
            </a:lvl1pPr>
          </a:lstStyle>
          <a:p>
            <a:r>
              <a:rPr lang="en-AU" dirty="0"/>
              <a:t>Click to add icon</a:t>
            </a:r>
          </a:p>
        </p:txBody>
      </p:sp>
      <p:sp>
        <p:nvSpPr>
          <p:cNvPr id="26" name="Picture Placeholder 8">
            <a:extLst>
              <a:ext uri="{FF2B5EF4-FFF2-40B4-BE49-F238E27FC236}">
                <a16:creationId xmlns:a16="http://schemas.microsoft.com/office/drawing/2014/main" id="{BE30AE3B-E355-4F23-A6A1-BD315B96E3EA}"/>
              </a:ext>
            </a:extLst>
          </p:cNvPr>
          <p:cNvSpPr>
            <a:spLocks noGrp="1"/>
          </p:cNvSpPr>
          <p:nvPr>
            <p:ph type="pic" sz="quarter" idx="44" hasCustomPrompt="1"/>
          </p:nvPr>
        </p:nvSpPr>
        <p:spPr>
          <a:xfrm>
            <a:off x="6477553" y="4344938"/>
            <a:ext cx="652663" cy="612109"/>
          </a:xfrm>
          <a:prstGeom prst="rect">
            <a:avLst/>
          </a:prstGeom>
          <a:noFill/>
        </p:spPr>
        <p:txBody>
          <a:bodyPr lIns="72000" tIns="72000" rIns="72000" bIns="72000" anchor="ctr" anchorCtr="0"/>
          <a:lstStyle>
            <a:lvl1pPr marL="0" indent="0" algn="ctr">
              <a:buNone/>
              <a:defRPr sz="1200">
                <a:solidFill>
                  <a:schemeClr val="tx1"/>
                </a:solidFill>
              </a:defRPr>
            </a:lvl1pPr>
          </a:lstStyle>
          <a:p>
            <a:r>
              <a:rPr lang="en-AU" dirty="0"/>
              <a:t>Click to add icon</a:t>
            </a:r>
          </a:p>
        </p:txBody>
      </p:sp>
    </p:spTree>
    <p:extLst>
      <p:ext uri="{BB962C8B-B14F-4D97-AF65-F5344CB8AC3E}">
        <p14:creationId xmlns:p14="http://schemas.microsoft.com/office/powerpoint/2010/main" val="2764449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25A524-48C7-40C8-91A5-3A83AB8A9F12}"/>
              </a:ext>
            </a:extLst>
          </p:cNvPr>
          <p:cNvSpPr/>
          <p:nvPr userDrawn="1"/>
        </p:nvSpPr>
        <p:spPr>
          <a:xfrm>
            <a:off x="1008568" y="4270079"/>
            <a:ext cx="3036497" cy="1311213"/>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1" tIns="17145" rIns="34291" bIns="17145" numCol="1" spcCol="0" rtlCol="0" fromWordArt="0" anchor="ctr" anchorCtr="0" forceAA="0" compatLnSpc="1">
            <a:prstTxWarp prst="textNoShape">
              <a:avLst/>
            </a:prstTxWarp>
            <a:noAutofit/>
          </a:bodyPr>
          <a:lstStyle/>
          <a:p>
            <a:pPr algn="ctr"/>
            <a:endParaRPr lang="en-AU" sz="1200" dirty="0"/>
          </a:p>
        </p:txBody>
      </p:sp>
      <p:sp>
        <p:nvSpPr>
          <p:cNvPr id="7" name="Picture Placeholder 8">
            <a:extLst>
              <a:ext uri="{FF2B5EF4-FFF2-40B4-BE49-F238E27FC236}">
                <a16:creationId xmlns:a16="http://schemas.microsoft.com/office/drawing/2014/main" id="{ECA60038-D05E-4F0B-9286-AF136FE587A9}"/>
              </a:ext>
            </a:extLst>
          </p:cNvPr>
          <p:cNvSpPr>
            <a:spLocks noGrp="1"/>
          </p:cNvSpPr>
          <p:nvPr>
            <p:ph type="pic" sz="quarter" idx="30" hasCustomPrompt="1"/>
          </p:nvPr>
        </p:nvSpPr>
        <p:spPr>
          <a:xfrm>
            <a:off x="1008568" y="1682152"/>
            <a:ext cx="3036497" cy="2587926"/>
          </a:xfrm>
          <a:prstGeom prst="rect">
            <a:avLst/>
          </a:prstGeom>
          <a:solidFill>
            <a:srgbClr val="F5F5F5"/>
          </a:solidFill>
        </p:spPr>
        <p:txBody>
          <a:bodyPr lIns="72000" tIns="72000" rIns="72000" bIns="72000" anchor="ctr" anchorCtr="0"/>
          <a:lstStyle>
            <a:lvl1pPr marL="0" indent="0" algn="ctr">
              <a:buNone/>
              <a:defRPr sz="1200">
                <a:solidFill>
                  <a:schemeClr val="tx1"/>
                </a:solidFill>
              </a:defRPr>
            </a:lvl1pPr>
          </a:lstStyle>
          <a:p>
            <a:r>
              <a:rPr lang="en-AU" dirty="0"/>
              <a:t>Click icon to add image</a:t>
            </a:r>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2" name="Rectangle 11">
            <a:extLst>
              <a:ext uri="{FF2B5EF4-FFF2-40B4-BE49-F238E27FC236}">
                <a16:creationId xmlns:a16="http://schemas.microsoft.com/office/drawing/2014/main" id="{A84D2D79-47BF-441D-9142-3C49AF71BD33}"/>
              </a:ext>
            </a:extLst>
          </p:cNvPr>
          <p:cNvSpPr/>
          <p:nvPr userDrawn="1"/>
        </p:nvSpPr>
        <p:spPr>
          <a:xfrm>
            <a:off x="4577752" y="4270079"/>
            <a:ext cx="3036497" cy="1311213"/>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1" tIns="17145" rIns="34291" bIns="17145" numCol="1" spcCol="0" rtlCol="0" fromWordArt="0" anchor="ctr" anchorCtr="0" forceAA="0" compatLnSpc="1">
            <a:prstTxWarp prst="textNoShape">
              <a:avLst/>
            </a:prstTxWarp>
            <a:noAutofit/>
          </a:bodyPr>
          <a:lstStyle/>
          <a:p>
            <a:pPr algn="ctr"/>
            <a:endParaRPr lang="en-AU" sz="1200" dirty="0"/>
          </a:p>
        </p:txBody>
      </p:sp>
      <p:sp>
        <p:nvSpPr>
          <p:cNvPr id="14" name="Picture Placeholder 8">
            <a:extLst>
              <a:ext uri="{FF2B5EF4-FFF2-40B4-BE49-F238E27FC236}">
                <a16:creationId xmlns:a16="http://schemas.microsoft.com/office/drawing/2014/main" id="{9E5AA7F1-BA4D-49C9-BB7A-DFE1CDF3E9F1}"/>
              </a:ext>
            </a:extLst>
          </p:cNvPr>
          <p:cNvSpPr>
            <a:spLocks noGrp="1"/>
          </p:cNvSpPr>
          <p:nvPr>
            <p:ph type="pic" sz="quarter" idx="32" hasCustomPrompt="1"/>
          </p:nvPr>
        </p:nvSpPr>
        <p:spPr>
          <a:xfrm>
            <a:off x="4577752" y="1682152"/>
            <a:ext cx="3036497" cy="2587926"/>
          </a:xfrm>
          <a:prstGeom prst="rect">
            <a:avLst/>
          </a:prstGeom>
          <a:solidFill>
            <a:srgbClr val="F5F5F5"/>
          </a:solidFill>
        </p:spPr>
        <p:txBody>
          <a:bodyPr lIns="72000" tIns="72000" rIns="72000" bIns="72000" anchor="ctr" anchorCtr="0"/>
          <a:lstStyle>
            <a:lvl1pPr marL="0" indent="0" algn="ctr">
              <a:buNone/>
              <a:defRPr sz="1200">
                <a:solidFill>
                  <a:schemeClr val="tx1"/>
                </a:solidFill>
              </a:defRPr>
            </a:lvl1pPr>
          </a:lstStyle>
          <a:p>
            <a:r>
              <a:rPr lang="en-AU" dirty="0"/>
              <a:t>Click icon to add image</a:t>
            </a:r>
          </a:p>
        </p:txBody>
      </p:sp>
      <p:sp>
        <p:nvSpPr>
          <p:cNvPr id="16" name="Rectangle 15">
            <a:extLst>
              <a:ext uri="{FF2B5EF4-FFF2-40B4-BE49-F238E27FC236}">
                <a16:creationId xmlns:a16="http://schemas.microsoft.com/office/drawing/2014/main" id="{73384E27-F514-4447-95B1-4D632207369D}"/>
              </a:ext>
            </a:extLst>
          </p:cNvPr>
          <p:cNvSpPr/>
          <p:nvPr userDrawn="1"/>
        </p:nvSpPr>
        <p:spPr>
          <a:xfrm>
            <a:off x="8129312" y="4270079"/>
            <a:ext cx="3036497" cy="1311213"/>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1" tIns="17145" rIns="34291" bIns="17145" numCol="1" spcCol="0" rtlCol="0" fromWordArt="0" anchor="ctr" anchorCtr="0" forceAA="0" compatLnSpc="1">
            <a:prstTxWarp prst="textNoShape">
              <a:avLst/>
            </a:prstTxWarp>
            <a:noAutofit/>
          </a:bodyPr>
          <a:lstStyle/>
          <a:p>
            <a:pPr algn="ctr"/>
            <a:endParaRPr lang="en-AU" sz="1200" dirty="0"/>
          </a:p>
        </p:txBody>
      </p:sp>
      <p:sp>
        <p:nvSpPr>
          <p:cNvPr id="17" name="Picture Placeholder 8">
            <a:extLst>
              <a:ext uri="{FF2B5EF4-FFF2-40B4-BE49-F238E27FC236}">
                <a16:creationId xmlns:a16="http://schemas.microsoft.com/office/drawing/2014/main" id="{925FF6ED-2E4F-4553-8A25-F05B818050B0}"/>
              </a:ext>
            </a:extLst>
          </p:cNvPr>
          <p:cNvSpPr>
            <a:spLocks noGrp="1"/>
          </p:cNvSpPr>
          <p:nvPr>
            <p:ph type="pic" sz="quarter" idx="34" hasCustomPrompt="1"/>
          </p:nvPr>
        </p:nvSpPr>
        <p:spPr>
          <a:xfrm>
            <a:off x="8129312" y="1682152"/>
            <a:ext cx="3036497" cy="2587926"/>
          </a:xfrm>
          <a:prstGeom prst="rect">
            <a:avLst/>
          </a:prstGeom>
          <a:solidFill>
            <a:srgbClr val="F5F5F5"/>
          </a:solidFill>
        </p:spPr>
        <p:txBody>
          <a:bodyPr lIns="72000" tIns="72000" rIns="72000" bIns="72000" anchor="ctr" anchorCtr="0"/>
          <a:lstStyle>
            <a:lvl1pPr marL="0" indent="0" algn="ctr">
              <a:buNone/>
              <a:defRPr sz="1200">
                <a:solidFill>
                  <a:schemeClr val="tx1"/>
                </a:solidFill>
              </a:defRPr>
            </a:lvl1pPr>
          </a:lstStyle>
          <a:p>
            <a:r>
              <a:rPr lang="en-AU" dirty="0"/>
              <a:t>Click icon to add image</a:t>
            </a:r>
          </a:p>
        </p:txBody>
      </p:sp>
      <p:sp>
        <p:nvSpPr>
          <p:cNvPr id="20" name="Text Placeholder 2">
            <a:extLst>
              <a:ext uri="{FF2B5EF4-FFF2-40B4-BE49-F238E27FC236}">
                <a16:creationId xmlns:a16="http://schemas.microsoft.com/office/drawing/2014/main" id="{A9BFBFBD-70A4-47F9-959F-47B95F0FB554}"/>
              </a:ext>
            </a:extLst>
          </p:cNvPr>
          <p:cNvSpPr>
            <a:spLocks noGrp="1"/>
          </p:cNvSpPr>
          <p:nvPr>
            <p:ph type="body" idx="15" hasCustomPrompt="1"/>
          </p:nvPr>
        </p:nvSpPr>
        <p:spPr>
          <a:xfrm>
            <a:off x="1236082" y="4425713"/>
            <a:ext cx="2581469" cy="422333"/>
          </a:xfrm>
        </p:spPr>
        <p:txBody>
          <a:bodyPr anchor="t" anchorCtr="0"/>
          <a:lstStyle>
            <a:lvl1pPr marL="0" indent="0" algn="ctr">
              <a:lnSpc>
                <a:spcPct val="90000"/>
              </a:lnSpc>
              <a:spcBef>
                <a:spcPts val="0"/>
              </a:spcBef>
              <a:buNone/>
              <a:defRPr sz="1600" b="1">
                <a:solidFill>
                  <a:schemeClr val="accent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Heading </a:t>
            </a:r>
          </a:p>
        </p:txBody>
      </p:sp>
      <p:sp>
        <p:nvSpPr>
          <p:cNvPr id="21" name="Text Placeholder 2">
            <a:extLst>
              <a:ext uri="{FF2B5EF4-FFF2-40B4-BE49-F238E27FC236}">
                <a16:creationId xmlns:a16="http://schemas.microsoft.com/office/drawing/2014/main" id="{CD4CC27A-D741-4F4B-AD5D-5C4EF162BBBE}"/>
              </a:ext>
            </a:extLst>
          </p:cNvPr>
          <p:cNvSpPr>
            <a:spLocks noGrp="1"/>
          </p:cNvSpPr>
          <p:nvPr>
            <p:ph type="body" idx="37"/>
          </p:nvPr>
        </p:nvSpPr>
        <p:spPr>
          <a:xfrm>
            <a:off x="1236082" y="4908430"/>
            <a:ext cx="2581469" cy="595223"/>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noProof="0"/>
              <a:t>Edit Master text styles</a:t>
            </a:r>
          </a:p>
        </p:txBody>
      </p:sp>
      <p:sp>
        <p:nvSpPr>
          <p:cNvPr id="22" name="Text Placeholder 2">
            <a:extLst>
              <a:ext uri="{FF2B5EF4-FFF2-40B4-BE49-F238E27FC236}">
                <a16:creationId xmlns:a16="http://schemas.microsoft.com/office/drawing/2014/main" id="{6DD71538-55EB-4B57-89CC-EE800CAFF823}"/>
              </a:ext>
            </a:extLst>
          </p:cNvPr>
          <p:cNvSpPr>
            <a:spLocks noGrp="1"/>
          </p:cNvSpPr>
          <p:nvPr>
            <p:ph type="body" idx="38" hasCustomPrompt="1"/>
          </p:nvPr>
        </p:nvSpPr>
        <p:spPr>
          <a:xfrm>
            <a:off x="4805266" y="4425713"/>
            <a:ext cx="2581469" cy="422333"/>
          </a:xfrm>
        </p:spPr>
        <p:txBody>
          <a:bodyPr anchor="t" anchorCtr="0"/>
          <a:lstStyle>
            <a:lvl1pPr marL="0" indent="0" algn="ctr">
              <a:lnSpc>
                <a:spcPct val="90000"/>
              </a:lnSpc>
              <a:spcBef>
                <a:spcPts val="0"/>
              </a:spcBef>
              <a:buNone/>
              <a:defRPr sz="1600" b="1">
                <a:solidFill>
                  <a:schemeClr val="accent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Heading </a:t>
            </a:r>
          </a:p>
        </p:txBody>
      </p:sp>
      <p:sp>
        <p:nvSpPr>
          <p:cNvPr id="23" name="Text Placeholder 2">
            <a:extLst>
              <a:ext uri="{FF2B5EF4-FFF2-40B4-BE49-F238E27FC236}">
                <a16:creationId xmlns:a16="http://schemas.microsoft.com/office/drawing/2014/main" id="{92C274DC-F7ED-4B19-BC25-BD7D06CD0762}"/>
              </a:ext>
            </a:extLst>
          </p:cNvPr>
          <p:cNvSpPr>
            <a:spLocks noGrp="1"/>
          </p:cNvSpPr>
          <p:nvPr>
            <p:ph type="body" idx="39"/>
          </p:nvPr>
        </p:nvSpPr>
        <p:spPr>
          <a:xfrm>
            <a:off x="4805266" y="4908430"/>
            <a:ext cx="2581469" cy="595223"/>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noProof="0"/>
              <a:t>Edit Master text styles</a:t>
            </a:r>
          </a:p>
        </p:txBody>
      </p:sp>
      <p:sp>
        <p:nvSpPr>
          <p:cNvPr id="24" name="Text Placeholder 2">
            <a:extLst>
              <a:ext uri="{FF2B5EF4-FFF2-40B4-BE49-F238E27FC236}">
                <a16:creationId xmlns:a16="http://schemas.microsoft.com/office/drawing/2014/main" id="{91C4954C-7F0B-4A2B-91C9-9B0AE22F994F}"/>
              </a:ext>
            </a:extLst>
          </p:cNvPr>
          <p:cNvSpPr>
            <a:spLocks noGrp="1"/>
          </p:cNvSpPr>
          <p:nvPr>
            <p:ph type="body" idx="40" hasCustomPrompt="1"/>
          </p:nvPr>
        </p:nvSpPr>
        <p:spPr>
          <a:xfrm>
            <a:off x="8356826" y="4425713"/>
            <a:ext cx="2581469" cy="422333"/>
          </a:xfrm>
        </p:spPr>
        <p:txBody>
          <a:bodyPr anchor="t" anchorCtr="0"/>
          <a:lstStyle>
            <a:lvl1pPr marL="0" indent="0" algn="ctr">
              <a:lnSpc>
                <a:spcPct val="90000"/>
              </a:lnSpc>
              <a:spcBef>
                <a:spcPts val="0"/>
              </a:spcBef>
              <a:buNone/>
              <a:defRPr sz="1600" b="1">
                <a:solidFill>
                  <a:schemeClr val="accent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Heading </a:t>
            </a:r>
          </a:p>
        </p:txBody>
      </p:sp>
      <p:sp>
        <p:nvSpPr>
          <p:cNvPr id="25" name="Text Placeholder 2">
            <a:extLst>
              <a:ext uri="{FF2B5EF4-FFF2-40B4-BE49-F238E27FC236}">
                <a16:creationId xmlns:a16="http://schemas.microsoft.com/office/drawing/2014/main" id="{FC9F7672-C606-433A-B31B-E8C81E8CDE3A}"/>
              </a:ext>
            </a:extLst>
          </p:cNvPr>
          <p:cNvSpPr>
            <a:spLocks noGrp="1"/>
          </p:cNvSpPr>
          <p:nvPr>
            <p:ph type="body" idx="41"/>
          </p:nvPr>
        </p:nvSpPr>
        <p:spPr>
          <a:xfrm>
            <a:off x="8356826" y="4908430"/>
            <a:ext cx="2581469" cy="595223"/>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noProof="0"/>
              <a:t>Edit Master text styles</a:t>
            </a:r>
          </a:p>
        </p:txBody>
      </p:sp>
    </p:spTree>
    <p:extLst>
      <p:ext uri="{BB962C8B-B14F-4D97-AF65-F5344CB8AC3E}">
        <p14:creationId xmlns:p14="http://schemas.microsoft.com/office/powerpoint/2010/main" val="4082046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rgbClr val="16181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297460-DE67-483D-96FB-EE25F84B16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847296" y="2493045"/>
            <a:ext cx="4569125" cy="930665"/>
          </a:xfrm>
        </p:spPr>
        <p:txBody>
          <a:bodyPr anchor="b"/>
          <a:lstStyle>
            <a:lvl1pPr algn="l">
              <a:defRPr sz="3200">
                <a:solidFill>
                  <a:schemeClr val="accent1"/>
                </a:solidFill>
                <a:latin typeface="+mj-lt"/>
              </a:defRPr>
            </a:lvl1pPr>
          </a:lstStyle>
          <a:p>
            <a:endParaRPr lang="en-AU" noProof="0" dirty="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847296" y="3438146"/>
            <a:ext cx="4569125" cy="930665"/>
          </a:xfrm>
        </p:spPr>
        <p:txBody>
          <a:bodyPr/>
          <a:lstStyle>
            <a:lvl1pPr marL="0" indent="0" algn="l">
              <a:lnSpc>
                <a:spcPct val="90000"/>
              </a:lnSpc>
              <a:spcBef>
                <a:spcPts val="0"/>
              </a:spcBef>
              <a:buNone/>
              <a:defRPr sz="3200">
                <a:solidFill>
                  <a:schemeClr val="bg1"/>
                </a:soli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endParaRPr lang="en-AU" noProof="0" dirty="0"/>
          </a:p>
        </p:txBody>
      </p:sp>
      <p:sp>
        <p:nvSpPr>
          <p:cNvPr id="11" name="Text Placeholder 2">
            <a:extLst>
              <a:ext uri="{FF2B5EF4-FFF2-40B4-BE49-F238E27FC236}">
                <a16:creationId xmlns:a16="http://schemas.microsoft.com/office/drawing/2014/main" id="{FBD59441-423F-4489-9261-A1C1B99C17F1}"/>
              </a:ext>
            </a:extLst>
          </p:cNvPr>
          <p:cNvSpPr>
            <a:spLocks noGrp="1"/>
          </p:cNvSpPr>
          <p:nvPr>
            <p:ph type="body" idx="13" hasCustomPrompt="1"/>
          </p:nvPr>
        </p:nvSpPr>
        <p:spPr>
          <a:xfrm>
            <a:off x="6847302" y="5483505"/>
            <a:ext cx="1725281"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A presentation to &lt;Client Name&gt; &lt;Date&gt;</a:t>
            </a:r>
          </a:p>
        </p:txBody>
      </p:sp>
      <p:sp>
        <p:nvSpPr>
          <p:cNvPr id="12" name="Text Placeholder 2">
            <a:extLst>
              <a:ext uri="{FF2B5EF4-FFF2-40B4-BE49-F238E27FC236}">
                <a16:creationId xmlns:a16="http://schemas.microsoft.com/office/drawing/2014/main" id="{571D4603-1C4B-4CA5-AD94-B60B51FB107E}"/>
              </a:ext>
            </a:extLst>
          </p:cNvPr>
          <p:cNvSpPr>
            <a:spLocks noGrp="1"/>
          </p:cNvSpPr>
          <p:nvPr>
            <p:ph type="body" idx="14" hasCustomPrompt="1"/>
          </p:nvPr>
        </p:nvSpPr>
        <p:spPr>
          <a:xfrm>
            <a:off x="8857251" y="5483505"/>
            <a:ext cx="2559172"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Presented by &lt;</a:t>
            </a:r>
            <a:r>
              <a:rPr lang="en-AU" noProof="0" dirty="0" err="1"/>
              <a:t>FirstnameSurname</a:t>
            </a:r>
            <a:r>
              <a:rPr lang="en-AU" noProof="0" dirty="0"/>
              <a:t>&gt; &lt;</a:t>
            </a:r>
            <a:r>
              <a:rPr lang="en-AU" noProof="0" dirty="0" err="1"/>
              <a:t>Jobtitle</a:t>
            </a:r>
            <a:r>
              <a:rPr lang="en-AU" noProof="0" dirty="0"/>
              <a:t>/Position&gt;</a:t>
            </a:r>
          </a:p>
        </p:txBody>
      </p:sp>
      <p:sp>
        <p:nvSpPr>
          <p:cNvPr id="9" name="Text Placeholder 4">
            <a:extLst>
              <a:ext uri="{FF2B5EF4-FFF2-40B4-BE49-F238E27FC236}">
                <a16:creationId xmlns:a16="http://schemas.microsoft.com/office/drawing/2014/main" id="{EA65E3F1-F1F5-4D23-9321-D4F5CF2338E8}"/>
              </a:ext>
            </a:extLst>
          </p:cNvPr>
          <p:cNvSpPr>
            <a:spLocks noGrp="1"/>
          </p:cNvSpPr>
          <p:nvPr>
            <p:ph type="body" sz="quarter" idx="3" hasCustomPrompt="1"/>
          </p:nvPr>
        </p:nvSpPr>
        <p:spPr>
          <a:xfrm>
            <a:off x="8655412" y="5486484"/>
            <a:ext cx="25400" cy="522000"/>
          </a:xfrm>
          <a:solidFill>
            <a:schemeClr val="accent1"/>
          </a:solid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 </a:t>
            </a:r>
          </a:p>
        </p:txBody>
      </p:sp>
      <p:pic>
        <p:nvPicPr>
          <p:cNvPr id="10" name="Picture 9">
            <a:extLst>
              <a:ext uri="{FF2B5EF4-FFF2-40B4-BE49-F238E27FC236}">
                <a16:creationId xmlns:a16="http://schemas.microsoft.com/office/drawing/2014/main" id="{5520B4BB-8BB2-DB4F-BBBD-0A4A4A721341}"/>
              </a:ext>
            </a:extLst>
          </p:cNvPr>
          <p:cNvPicPr>
            <a:picLocks noChangeAspect="1"/>
          </p:cNvPicPr>
          <p:nvPr userDrawn="1"/>
        </p:nvPicPr>
        <p:blipFill>
          <a:blip r:embed="rId3"/>
          <a:srcRect/>
          <a:stretch/>
        </p:blipFill>
        <p:spPr>
          <a:xfrm>
            <a:off x="10487552" y="205200"/>
            <a:ext cx="1417349" cy="692193"/>
          </a:xfrm>
          <a:prstGeom prst="rect">
            <a:avLst/>
          </a:prstGeom>
        </p:spPr>
      </p:pic>
    </p:spTree>
    <p:extLst>
      <p:ext uri="{BB962C8B-B14F-4D97-AF65-F5344CB8AC3E}">
        <p14:creationId xmlns:p14="http://schemas.microsoft.com/office/powerpoint/2010/main" val="189723642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23" name="Picture Placeholder 8">
            <a:extLst>
              <a:ext uri="{FF2B5EF4-FFF2-40B4-BE49-F238E27FC236}">
                <a16:creationId xmlns:a16="http://schemas.microsoft.com/office/drawing/2014/main" id="{016E4335-48CE-49B6-81CB-7C4F4C005396}"/>
              </a:ext>
            </a:extLst>
          </p:cNvPr>
          <p:cNvSpPr>
            <a:spLocks noGrp="1"/>
          </p:cNvSpPr>
          <p:nvPr>
            <p:ph type="pic" sz="quarter" idx="30" hasCustomPrompt="1"/>
          </p:nvPr>
        </p:nvSpPr>
        <p:spPr>
          <a:xfrm>
            <a:off x="1724477" y="1699400"/>
            <a:ext cx="1604676" cy="1504970"/>
          </a:xfrm>
          <a:prstGeom prst="rect">
            <a:avLst/>
          </a:prstGeom>
          <a:noFill/>
        </p:spPr>
        <p:txBody>
          <a:bodyPr lIns="72000" tIns="72000" rIns="72000" bIns="72000" anchor="ctr" anchorCtr="0"/>
          <a:lstStyle>
            <a:lvl1pPr marL="0" indent="0" algn="ctr">
              <a:buNone/>
              <a:defRPr sz="1200">
                <a:solidFill>
                  <a:schemeClr val="tx1"/>
                </a:solidFill>
              </a:defRPr>
            </a:lvl1pPr>
          </a:lstStyle>
          <a:p>
            <a:r>
              <a:rPr lang="en-AU" dirty="0"/>
              <a:t>Click to add icon and then on the Picture Format tab click Crop, scroll down and click Fit</a:t>
            </a:r>
          </a:p>
        </p:txBody>
      </p:sp>
      <p:sp>
        <p:nvSpPr>
          <p:cNvPr id="24" name="Picture Placeholder 8">
            <a:extLst>
              <a:ext uri="{FF2B5EF4-FFF2-40B4-BE49-F238E27FC236}">
                <a16:creationId xmlns:a16="http://schemas.microsoft.com/office/drawing/2014/main" id="{C4415AC5-885D-4A6F-972C-5D123733A7BF}"/>
              </a:ext>
            </a:extLst>
          </p:cNvPr>
          <p:cNvSpPr>
            <a:spLocks noGrp="1"/>
          </p:cNvSpPr>
          <p:nvPr>
            <p:ph type="pic" sz="quarter" idx="32" hasCustomPrompt="1"/>
          </p:nvPr>
        </p:nvSpPr>
        <p:spPr>
          <a:xfrm>
            <a:off x="5293663" y="1699400"/>
            <a:ext cx="1604676" cy="1504970"/>
          </a:xfrm>
          <a:prstGeom prst="rect">
            <a:avLst/>
          </a:prstGeom>
          <a:noFill/>
        </p:spPr>
        <p:txBody>
          <a:bodyPr lIns="72000" tIns="72000" rIns="72000" bIns="72000" anchor="ctr" anchorCtr="0"/>
          <a:lstStyle>
            <a:lvl1pPr marL="0" indent="0" algn="ctr">
              <a:buNone/>
              <a:defRPr sz="1200">
                <a:solidFill>
                  <a:schemeClr val="tx1"/>
                </a:solidFill>
              </a:defRPr>
            </a:lvl1pPr>
          </a:lstStyle>
          <a:p>
            <a:r>
              <a:rPr lang="en-AU" dirty="0"/>
              <a:t>Click to add icon and then on the Picture Format tab click Crop, scroll down and click Fit</a:t>
            </a:r>
          </a:p>
        </p:txBody>
      </p:sp>
      <p:sp>
        <p:nvSpPr>
          <p:cNvPr id="25" name="Picture Placeholder 8">
            <a:extLst>
              <a:ext uri="{FF2B5EF4-FFF2-40B4-BE49-F238E27FC236}">
                <a16:creationId xmlns:a16="http://schemas.microsoft.com/office/drawing/2014/main" id="{DF5C8943-1C3E-4386-98B9-FDFA251E0750}"/>
              </a:ext>
            </a:extLst>
          </p:cNvPr>
          <p:cNvSpPr>
            <a:spLocks noGrp="1"/>
          </p:cNvSpPr>
          <p:nvPr>
            <p:ph type="pic" sz="quarter" idx="34" hasCustomPrompt="1"/>
          </p:nvPr>
        </p:nvSpPr>
        <p:spPr>
          <a:xfrm>
            <a:off x="8845221" y="1699400"/>
            <a:ext cx="1604676" cy="1504970"/>
          </a:xfrm>
          <a:prstGeom prst="rect">
            <a:avLst/>
          </a:prstGeom>
          <a:noFill/>
        </p:spPr>
        <p:txBody>
          <a:bodyPr lIns="72000" tIns="72000" rIns="72000" bIns="72000" anchor="ctr" anchorCtr="0"/>
          <a:lstStyle>
            <a:lvl1pPr marL="0" indent="0" algn="ctr">
              <a:buNone/>
              <a:defRPr sz="1200">
                <a:solidFill>
                  <a:schemeClr val="tx1"/>
                </a:solidFill>
              </a:defRPr>
            </a:lvl1pPr>
          </a:lstStyle>
          <a:p>
            <a:r>
              <a:rPr lang="en-AU" dirty="0"/>
              <a:t>Click to add icon and then on the Picture Format tab click Crop, scroll down and click Fit</a:t>
            </a:r>
          </a:p>
        </p:txBody>
      </p:sp>
      <p:sp>
        <p:nvSpPr>
          <p:cNvPr id="22" name="Rectangle 21">
            <a:extLst>
              <a:ext uri="{FF2B5EF4-FFF2-40B4-BE49-F238E27FC236}">
                <a16:creationId xmlns:a16="http://schemas.microsoft.com/office/drawing/2014/main" id="{64F1A924-E4B7-4525-8C73-9EBC559CFEF9}"/>
              </a:ext>
            </a:extLst>
          </p:cNvPr>
          <p:cNvSpPr/>
          <p:nvPr userDrawn="1"/>
        </p:nvSpPr>
        <p:spPr>
          <a:xfrm>
            <a:off x="1008568" y="3424690"/>
            <a:ext cx="3036497" cy="172528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1" tIns="17145" rIns="34291" bIns="17145" numCol="1" spcCol="0" rtlCol="0" fromWordArt="0" anchor="ctr" anchorCtr="0" forceAA="0" compatLnSpc="1">
            <a:prstTxWarp prst="textNoShape">
              <a:avLst/>
            </a:prstTxWarp>
            <a:noAutofit/>
          </a:bodyPr>
          <a:lstStyle/>
          <a:p>
            <a:pPr algn="ctr"/>
            <a:endParaRPr lang="en-AU" sz="1200" dirty="0"/>
          </a:p>
        </p:txBody>
      </p:sp>
      <p:sp>
        <p:nvSpPr>
          <p:cNvPr id="32" name="Rectangle 31">
            <a:extLst>
              <a:ext uri="{FF2B5EF4-FFF2-40B4-BE49-F238E27FC236}">
                <a16:creationId xmlns:a16="http://schemas.microsoft.com/office/drawing/2014/main" id="{0B24044D-6913-4B5C-BDA3-B74F43338940}"/>
              </a:ext>
            </a:extLst>
          </p:cNvPr>
          <p:cNvSpPr/>
          <p:nvPr userDrawn="1"/>
        </p:nvSpPr>
        <p:spPr>
          <a:xfrm>
            <a:off x="4577752" y="3424690"/>
            <a:ext cx="3036497" cy="172528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1" tIns="17145" rIns="34291" bIns="17145" numCol="1" spcCol="0" rtlCol="0" fromWordArt="0" anchor="ctr" anchorCtr="0" forceAA="0" compatLnSpc="1">
            <a:prstTxWarp prst="textNoShape">
              <a:avLst/>
            </a:prstTxWarp>
            <a:noAutofit/>
          </a:bodyPr>
          <a:lstStyle/>
          <a:p>
            <a:pPr algn="ctr"/>
            <a:endParaRPr lang="en-AU" sz="1200" dirty="0"/>
          </a:p>
        </p:txBody>
      </p:sp>
      <p:sp>
        <p:nvSpPr>
          <p:cNvPr id="33" name="Rectangle 32">
            <a:extLst>
              <a:ext uri="{FF2B5EF4-FFF2-40B4-BE49-F238E27FC236}">
                <a16:creationId xmlns:a16="http://schemas.microsoft.com/office/drawing/2014/main" id="{A8C5AF25-D181-4BB0-85EA-C5A8848D0DEB}"/>
              </a:ext>
            </a:extLst>
          </p:cNvPr>
          <p:cNvSpPr/>
          <p:nvPr userDrawn="1"/>
        </p:nvSpPr>
        <p:spPr>
          <a:xfrm>
            <a:off x="8129312" y="3424690"/>
            <a:ext cx="3036497" cy="1725280"/>
          </a:xfrm>
          <a:prstGeom prst="rect">
            <a:avLst/>
          </a:prstGeom>
          <a:solidFill>
            <a:srgbClr val="F0EE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1" tIns="17145" rIns="34291" bIns="17145" numCol="1" spcCol="0" rtlCol="0" fromWordArt="0" anchor="ctr" anchorCtr="0" forceAA="0" compatLnSpc="1">
            <a:prstTxWarp prst="textNoShape">
              <a:avLst/>
            </a:prstTxWarp>
            <a:noAutofit/>
          </a:bodyPr>
          <a:lstStyle/>
          <a:p>
            <a:pPr algn="ctr"/>
            <a:endParaRPr lang="en-AU" sz="1200" dirty="0"/>
          </a:p>
        </p:txBody>
      </p:sp>
      <p:sp>
        <p:nvSpPr>
          <p:cNvPr id="34" name="Text Placeholder 2">
            <a:extLst>
              <a:ext uri="{FF2B5EF4-FFF2-40B4-BE49-F238E27FC236}">
                <a16:creationId xmlns:a16="http://schemas.microsoft.com/office/drawing/2014/main" id="{B87EF52D-5723-4C54-821B-BAA6471336FC}"/>
              </a:ext>
            </a:extLst>
          </p:cNvPr>
          <p:cNvSpPr>
            <a:spLocks noGrp="1"/>
          </p:cNvSpPr>
          <p:nvPr>
            <p:ph type="body" idx="15" hasCustomPrompt="1"/>
          </p:nvPr>
        </p:nvSpPr>
        <p:spPr>
          <a:xfrm>
            <a:off x="1258010" y="3580325"/>
            <a:ext cx="2537613" cy="422333"/>
          </a:xfrm>
        </p:spPr>
        <p:txBody>
          <a:bodyPr anchor="t" anchorCtr="0"/>
          <a:lstStyle>
            <a:lvl1pPr marL="0" indent="0" algn="ctr">
              <a:lnSpc>
                <a:spcPct val="90000"/>
              </a:lnSpc>
              <a:spcBef>
                <a:spcPts val="0"/>
              </a:spcBef>
              <a:buNone/>
              <a:defRPr sz="1600" b="1">
                <a:solidFill>
                  <a:schemeClr val="accent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Heading </a:t>
            </a:r>
          </a:p>
        </p:txBody>
      </p:sp>
      <p:sp>
        <p:nvSpPr>
          <p:cNvPr id="35" name="Text Placeholder 2">
            <a:extLst>
              <a:ext uri="{FF2B5EF4-FFF2-40B4-BE49-F238E27FC236}">
                <a16:creationId xmlns:a16="http://schemas.microsoft.com/office/drawing/2014/main" id="{40D2C0FE-38CC-43BE-A36E-895D8863A96A}"/>
              </a:ext>
            </a:extLst>
          </p:cNvPr>
          <p:cNvSpPr>
            <a:spLocks noGrp="1"/>
          </p:cNvSpPr>
          <p:nvPr>
            <p:ph type="body" idx="37"/>
          </p:nvPr>
        </p:nvSpPr>
        <p:spPr>
          <a:xfrm>
            <a:off x="1258010" y="4071667"/>
            <a:ext cx="2537613" cy="1009291"/>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noProof="0"/>
              <a:t>Edit Master text styles</a:t>
            </a:r>
          </a:p>
        </p:txBody>
      </p:sp>
      <p:sp>
        <p:nvSpPr>
          <p:cNvPr id="36" name="Text Placeholder 2">
            <a:extLst>
              <a:ext uri="{FF2B5EF4-FFF2-40B4-BE49-F238E27FC236}">
                <a16:creationId xmlns:a16="http://schemas.microsoft.com/office/drawing/2014/main" id="{7C8860DE-FC66-4607-AB15-4CEFC0ED7F74}"/>
              </a:ext>
            </a:extLst>
          </p:cNvPr>
          <p:cNvSpPr>
            <a:spLocks noGrp="1"/>
          </p:cNvSpPr>
          <p:nvPr>
            <p:ph type="body" idx="38" hasCustomPrompt="1"/>
          </p:nvPr>
        </p:nvSpPr>
        <p:spPr>
          <a:xfrm>
            <a:off x="4827194" y="3580325"/>
            <a:ext cx="2537613" cy="422333"/>
          </a:xfrm>
        </p:spPr>
        <p:txBody>
          <a:bodyPr anchor="t" anchorCtr="0"/>
          <a:lstStyle>
            <a:lvl1pPr marL="0" indent="0" algn="ctr">
              <a:lnSpc>
                <a:spcPct val="90000"/>
              </a:lnSpc>
              <a:spcBef>
                <a:spcPts val="0"/>
              </a:spcBef>
              <a:buNone/>
              <a:defRPr sz="1600" b="1">
                <a:solidFill>
                  <a:schemeClr val="accent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Heading </a:t>
            </a:r>
          </a:p>
        </p:txBody>
      </p:sp>
      <p:sp>
        <p:nvSpPr>
          <p:cNvPr id="37" name="Text Placeholder 2">
            <a:extLst>
              <a:ext uri="{FF2B5EF4-FFF2-40B4-BE49-F238E27FC236}">
                <a16:creationId xmlns:a16="http://schemas.microsoft.com/office/drawing/2014/main" id="{D486F80B-6F22-43D4-A3AE-3D69FD4F5C94}"/>
              </a:ext>
            </a:extLst>
          </p:cNvPr>
          <p:cNvSpPr>
            <a:spLocks noGrp="1"/>
          </p:cNvSpPr>
          <p:nvPr>
            <p:ph type="body" idx="39"/>
          </p:nvPr>
        </p:nvSpPr>
        <p:spPr>
          <a:xfrm>
            <a:off x="4827194" y="4071667"/>
            <a:ext cx="2537613" cy="1009291"/>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noProof="0"/>
              <a:t>Edit Master text styles</a:t>
            </a:r>
          </a:p>
        </p:txBody>
      </p:sp>
      <p:sp>
        <p:nvSpPr>
          <p:cNvPr id="38" name="Text Placeholder 2">
            <a:extLst>
              <a:ext uri="{FF2B5EF4-FFF2-40B4-BE49-F238E27FC236}">
                <a16:creationId xmlns:a16="http://schemas.microsoft.com/office/drawing/2014/main" id="{16C1E283-25B7-46F7-BDCD-E96C33FABC44}"/>
              </a:ext>
            </a:extLst>
          </p:cNvPr>
          <p:cNvSpPr>
            <a:spLocks noGrp="1"/>
          </p:cNvSpPr>
          <p:nvPr>
            <p:ph type="body" idx="40" hasCustomPrompt="1"/>
          </p:nvPr>
        </p:nvSpPr>
        <p:spPr>
          <a:xfrm>
            <a:off x="8378754" y="3580325"/>
            <a:ext cx="2537613" cy="422333"/>
          </a:xfrm>
        </p:spPr>
        <p:txBody>
          <a:bodyPr anchor="t" anchorCtr="0"/>
          <a:lstStyle>
            <a:lvl1pPr marL="0" indent="0" algn="ctr">
              <a:lnSpc>
                <a:spcPct val="90000"/>
              </a:lnSpc>
              <a:spcBef>
                <a:spcPts val="0"/>
              </a:spcBef>
              <a:buNone/>
              <a:defRPr sz="1600" b="1">
                <a:solidFill>
                  <a:schemeClr val="accent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Heading </a:t>
            </a:r>
          </a:p>
        </p:txBody>
      </p:sp>
      <p:sp>
        <p:nvSpPr>
          <p:cNvPr id="39" name="Text Placeholder 2">
            <a:extLst>
              <a:ext uri="{FF2B5EF4-FFF2-40B4-BE49-F238E27FC236}">
                <a16:creationId xmlns:a16="http://schemas.microsoft.com/office/drawing/2014/main" id="{9E559CC0-963F-40C4-AA41-CB59722B6FFD}"/>
              </a:ext>
            </a:extLst>
          </p:cNvPr>
          <p:cNvSpPr>
            <a:spLocks noGrp="1"/>
          </p:cNvSpPr>
          <p:nvPr>
            <p:ph type="body" idx="41"/>
          </p:nvPr>
        </p:nvSpPr>
        <p:spPr>
          <a:xfrm>
            <a:off x="8378754" y="4071667"/>
            <a:ext cx="2537613" cy="1009291"/>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noProof="0"/>
              <a:t>Edit Master text styles</a:t>
            </a:r>
          </a:p>
        </p:txBody>
      </p:sp>
    </p:spTree>
    <p:extLst>
      <p:ext uri="{BB962C8B-B14F-4D97-AF65-F5344CB8AC3E}">
        <p14:creationId xmlns:p14="http://schemas.microsoft.com/office/powerpoint/2010/main" val="2969557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0" name="Table Placeholder 9">
            <a:extLst>
              <a:ext uri="{FF2B5EF4-FFF2-40B4-BE49-F238E27FC236}">
                <a16:creationId xmlns:a16="http://schemas.microsoft.com/office/drawing/2014/main" id="{BE1EFC3B-05E2-4AA1-9F8B-C3151325DE6B}"/>
              </a:ext>
            </a:extLst>
          </p:cNvPr>
          <p:cNvSpPr>
            <a:spLocks noGrp="1"/>
          </p:cNvSpPr>
          <p:nvPr>
            <p:ph type="tbl" sz="quarter" idx="13"/>
          </p:nvPr>
        </p:nvSpPr>
        <p:spPr>
          <a:xfrm>
            <a:off x="1533000" y="1676409"/>
            <a:ext cx="9126000" cy="4500563"/>
          </a:xfrm>
        </p:spPr>
        <p:txBody>
          <a:bodyPr anchor="ctr" anchorCtr="0"/>
          <a:lstStyle>
            <a:lvl1pPr marL="0" indent="0" algn="ctr">
              <a:buNone/>
              <a:defRPr/>
            </a:lvl1pPr>
          </a:lstStyle>
          <a:p>
            <a:r>
              <a:rPr lang="en-US" dirty="0"/>
              <a:t>Click icon to add table</a:t>
            </a:r>
            <a:endParaRPr lang="en-AU" dirty="0"/>
          </a:p>
        </p:txBody>
      </p:sp>
    </p:spTree>
    <p:extLst>
      <p:ext uri="{BB962C8B-B14F-4D97-AF65-F5344CB8AC3E}">
        <p14:creationId xmlns:p14="http://schemas.microsoft.com/office/powerpoint/2010/main" val="2139372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amp;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9" name="Table Placeholder 9">
            <a:extLst>
              <a:ext uri="{FF2B5EF4-FFF2-40B4-BE49-F238E27FC236}">
                <a16:creationId xmlns:a16="http://schemas.microsoft.com/office/drawing/2014/main" id="{A5124DE0-C3A8-44E9-9258-5E5E6FB53E54}"/>
              </a:ext>
            </a:extLst>
          </p:cNvPr>
          <p:cNvSpPr>
            <a:spLocks noGrp="1"/>
          </p:cNvSpPr>
          <p:nvPr>
            <p:ph type="tbl" sz="quarter" idx="13"/>
          </p:nvPr>
        </p:nvSpPr>
        <p:spPr>
          <a:xfrm>
            <a:off x="4589260" y="1676409"/>
            <a:ext cx="6828873" cy="4500563"/>
          </a:xfrm>
        </p:spPr>
        <p:txBody>
          <a:bodyPr anchor="ctr" anchorCtr="0"/>
          <a:lstStyle>
            <a:lvl1pPr marL="0" indent="0" algn="ctr">
              <a:buNone/>
              <a:defRPr/>
            </a:lvl1pPr>
          </a:lstStyle>
          <a:p>
            <a:r>
              <a:rPr lang="en-US" dirty="0"/>
              <a:t>Click icon to add table</a:t>
            </a:r>
            <a:endParaRPr lang="en-AU" dirty="0"/>
          </a:p>
        </p:txBody>
      </p:sp>
      <p:sp>
        <p:nvSpPr>
          <p:cNvPr id="11" name="Text Placeholder 10">
            <a:extLst>
              <a:ext uri="{FF2B5EF4-FFF2-40B4-BE49-F238E27FC236}">
                <a16:creationId xmlns:a16="http://schemas.microsoft.com/office/drawing/2014/main" id="{71AF6FE5-C6EA-466A-A689-65FA5BED6B0C}"/>
              </a:ext>
            </a:extLst>
          </p:cNvPr>
          <p:cNvSpPr>
            <a:spLocks noGrp="1"/>
          </p:cNvSpPr>
          <p:nvPr>
            <p:ph type="body" sz="quarter" idx="14"/>
          </p:nvPr>
        </p:nvSpPr>
        <p:spPr>
          <a:xfrm>
            <a:off x="759001" y="1676409"/>
            <a:ext cx="3552000" cy="4500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435564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9" name="Chart Placeholder 8">
            <a:extLst>
              <a:ext uri="{FF2B5EF4-FFF2-40B4-BE49-F238E27FC236}">
                <a16:creationId xmlns:a16="http://schemas.microsoft.com/office/drawing/2014/main" id="{490C9A59-CC2D-4578-A146-C395EC81B9D3}"/>
              </a:ext>
            </a:extLst>
          </p:cNvPr>
          <p:cNvSpPr>
            <a:spLocks noGrp="1"/>
          </p:cNvSpPr>
          <p:nvPr>
            <p:ph type="chart" sz="quarter" idx="14"/>
          </p:nvPr>
        </p:nvSpPr>
        <p:spPr>
          <a:xfrm>
            <a:off x="1533001" y="1940944"/>
            <a:ext cx="9126000" cy="4236019"/>
          </a:xfrm>
        </p:spPr>
        <p:txBody>
          <a:bodyPr anchor="ctr" anchorCtr="0"/>
          <a:lstStyle>
            <a:lvl1pPr marL="0" indent="0" algn="ctr">
              <a:buNone/>
              <a:defRPr/>
            </a:lvl1pPr>
          </a:lstStyle>
          <a:p>
            <a:r>
              <a:rPr lang="en-US" dirty="0"/>
              <a:t>Click icon to add chart</a:t>
            </a:r>
            <a:endParaRPr lang="en-AU" dirty="0"/>
          </a:p>
        </p:txBody>
      </p:sp>
      <p:sp>
        <p:nvSpPr>
          <p:cNvPr id="11" name="Text Placeholder 2">
            <a:extLst>
              <a:ext uri="{FF2B5EF4-FFF2-40B4-BE49-F238E27FC236}">
                <a16:creationId xmlns:a16="http://schemas.microsoft.com/office/drawing/2014/main" id="{FE261E0B-C1A5-495E-969A-FF58508999A3}"/>
              </a:ext>
            </a:extLst>
          </p:cNvPr>
          <p:cNvSpPr>
            <a:spLocks noGrp="1"/>
          </p:cNvSpPr>
          <p:nvPr>
            <p:ph type="body" idx="13" hasCustomPrompt="1"/>
          </p:nvPr>
        </p:nvSpPr>
        <p:spPr>
          <a:xfrm>
            <a:off x="1533001" y="1676400"/>
            <a:ext cx="9126000" cy="264544"/>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Chart title</a:t>
            </a:r>
          </a:p>
        </p:txBody>
      </p:sp>
    </p:spTree>
    <p:extLst>
      <p:ext uri="{BB962C8B-B14F-4D97-AF65-F5344CB8AC3E}">
        <p14:creationId xmlns:p14="http://schemas.microsoft.com/office/powerpoint/2010/main" val="1414792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amp; Text">
    <p:spTree>
      <p:nvGrpSpPr>
        <p:cNvPr id="1" name=""/>
        <p:cNvGrpSpPr/>
        <p:nvPr/>
      </p:nvGrpSpPr>
      <p:grpSpPr>
        <a:xfrm>
          <a:off x="0" y="0"/>
          <a:ext cx="0" cy="0"/>
          <a:chOff x="0" y="0"/>
          <a:chExt cx="0" cy="0"/>
        </a:xfrm>
      </p:grpSpPr>
      <p:sp>
        <p:nvSpPr>
          <p:cNvPr id="11" name="Chart Placeholder 8">
            <a:extLst>
              <a:ext uri="{FF2B5EF4-FFF2-40B4-BE49-F238E27FC236}">
                <a16:creationId xmlns:a16="http://schemas.microsoft.com/office/drawing/2014/main" id="{431F1B57-1B5A-4CED-949E-8535449B5B50}"/>
              </a:ext>
            </a:extLst>
          </p:cNvPr>
          <p:cNvSpPr>
            <a:spLocks noGrp="1"/>
          </p:cNvSpPr>
          <p:nvPr>
            <p:ph type="chart" sz="quarter" idx="14"/>
          </p:nvPr>
        </p:nvSpPr>
        <p:spPr>
          <a:xfrm>
            <a:off x="4589265" y="1940944"/>
            <a:ext cx="6828873" cy="4236019"/>
          </a:xfrm>
        </p:spPr>
        <p:txBody>
          <a:bodyPr anchor="ctr" anchorCtr="0"/>
          <a:lstStyle>
            <a:lvl1pPr marL="0" indent="0" algn="ctr">
              <a:buNone/>
              <a:defRPr/>
            </a:lvl1pPr>
          </a:lstStyle>
          <a:p>
            <a:r>
              <a:rPr lang="en-US" dirty="0"/>
              <a:t>Click icon to add chart</a:t>
            </a:r>
            <a:endParaRPr lang="en-AU"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2" name="Text Placeholder 2">
            <a:extLst>
              <a:ext uri="{FF2B5EF4-FFF2-40B4-BE49-F238E27FC236}">
                <a16:creationId xmlns:a16="http://schemas.microsoft.com/office/drawing/2014/main" id="{F773F9B7-25F8-4E5D-919A-FB05B02081AB}"/>
              </a:ext>
            </a:extLst>
          </p:cNvPr>
          <p:cNvSpPr>
            <a:spLocks noGrp="1"/>
          </p:cNvSpPr>
          <p:nvPr>
            <p:ph type="body" idx="15" hasCustomPrompt="1"/>
          </p:nvPr>
        </p:nvSpPr>
        <p:spPr>
          <a:xfrm>
            <a:off x="4589265" y="1676400"/>
            <a:ext cx="6828873" cy="264544"/>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Chart title</a:t>
            </a:r>
          </a:p>
        </p:txBody>
      </p:sp>
      <p:sp>
        <p:nvSpPr>
          <p:cNvPr id="14" name="Text Placeholder 10">
            <a:extLst>
              <a:ext uri="{FF2B5EF4-FFF2-40B4-BE49-F238E27FC236}">
                <a16:creationId xmlns:a16="http://schemas.microsoft.com/office/drawing/2014/main" id="{D7B1EA08-EA55-461B-8A9B-A398A732B6A4}"/>
              </a:ext>
            </a:extLst>
          </p:cNvPr>
          <p:cNvSpPr>
            <a:spLocks noGrp="1"/>
          </p:cNvSpPr>
          <p:nvPr>
            <p:ph type="body" sz="quarter" idx="16"/>
          </p:nvPr>
        </p:nvSpPr>
        <p:spPr>
          <a:xfrm>
            <a:off x="759001" y="1676409"/>
            <a:ext cx="3552000" cy="4500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6928206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harts &amp; Tex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4F6DC73-D2E5-4C44-B6A2-EB181445D050}"/>
              </a:ext>
            </a:extLst>
          </p:cNvPr>
          <p:cNvSpPr>
            <a:spLocks noGrp="1"/>
          </p:cNvSpPr>
          <p:nvPr>
            <p:ph sz="quarter" idx="16" hasCustomPrompt="1"/>
          </p:nvPr>
        </p:nvSpPr>
        <p:spPr>
          <a:xfrm>
            <a:off x="4589252" y="1940955"/>
            <a:ext cx="3240000" cy="2786321"/>
          </a:xfrm>
        </p:spPr>
        <p:txBody>
          <a:bodyPr anchor="ctr" anchorCtr="0"/>
          <a:lstStyle>
            <a:lvl1pPr marL="0" indent="0" algn="ctr">
              <a:buNone/>
              <a:defRPr/>
            </a:lvl1pPr>
          </a:lstStyle>
          <a:p>
            <a:pPr lvl="0"/>
            <a:r>
              <a:rPr lang="en-US" dirty="0"/>
              <a:t>Click icon to add chart or table</a:t>
            </a:r>
            <a:endParaRPr lang="en-AU"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2" name="Text Placeholder 2">
            <a:extLst>
              <a:ext uri="{FF2B5EF4-FFF2-40B4-BE49-F238E27FC236}">
                <a16:creationId xmlns:a16="http://schemas.microsoft.com/office/drawing/2014/main" id="{F773F9B7-25F8-4E5D-919A-FB05B02081AB}"/>
              </a:ext>
            </a:extLst>
          </p:cNvPr>
          <p:cNvSpPr>
            <a:spLocks noGrp="1"/>
          </p:cNvSpPr>
          <p:nvPr>
            <p:ph type="body" idx="15" hasCustomPrompt="1"/>
          </p:nvPr>
        </p:nvSpPr>
        <p:spPr>
          <a:xfrm>
            <a:off x="4589252" y="1676400"/>
            <a:ext cx="3240000" cy="264544"/>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Chart title</a:t>
            </a:r>
          </a:p>
        </p:txBody>
      </p:sp>
      <p:sp>
        <p:nvSpPr>
          <p:cNvPr id="15" name="Content Placeholder 7">
            <a:extLst>
              <a:ext uri="{FF2B5EF4-FFF2-40B4-BE49-F238E27FC236}">
                <a16:creationId xmlns:a16="http://schemas.microsoft.com/office/drawing/2014/main" id="{12D3D275-DDAF-4C40-A0DF-D6866072262C}"/>
              </a:ext>
            </a:extLst>
          </p:cNvPr>
          <p:cNvSpPr>
            <a:spLocks noGrp="1"/>
          </p:cNvSpPr>
          <p:nvPr>
            <p:ph sz="quarter" idx="19" hasCustomPrompt="1"/>
          </p:nvPr>
        </p:nvSpPr>
        <p:spPr>
          <a:xfrm>
            <a:off x="8178127" y="1940955"/>
            <a:ext cx="3240000" cy="2786321"/>
          </a:xfrm>
        </p:spPr>
        <p:txBody>
          <a:bodyPr anchor="ctr" anchorCtr="0"/>
          <a:lstStyle>
            <a:lvl1pPr marL="0" indent="0" algn="ctr">
              <a:buNone/>
              <a:defRPr/>
            </a:lvl1pPr>
          </a:lstStyle>
          <a:p>
            <a:pPr lvl="0"/>
            <a:r>
              <a:rPr lang="en-US" dirty="0"/>
              <a:t>Click icon to add chart or table</a:t>
            </a:r>
            <a:endParaRPr lang="en-AU" dirty="0"/>
          </a:p>
        </p:txBody>
      </p:sp>
      <p:sp>
        <p:nvSpPr>
          <p:cNvPr id="16" name="Text Placeholder 2">
            <a:extLst>
              <a:ext uri="{FF2B5EF4-FFF2-40B4-BE49-F238E27FC236}">
                <a16:creationId xmlns:a16="http://schemas.microsoft.com/office/drawing/2014/main" id="{F5F04F51-A389-46FA-B78D-D767A5AECA4E}"/>
              </a:ext>
            </a:extLst>
          </p:cNvPr>
          <p:cNvSpPr>
            <a:spLocks noGrp="1"/>
          </p:cNvSpPr>
          <p:nvPr>
            <p:ph type="body" idx="20" hasCustomPrompt="1"/>
          </p:nvPr>
        </p:nvSpPr>
        <p:spPr>
          <a:xfrm>
            <a:off x="8178127" y="1676400"/>
            <a:ext cx="3240000" cy="264544"/>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Chart title</a:t>
            </a:r>
          </a:p>
        </p:txBody>
      </p:sp>
      <p:sp>
        <p:nvSpPr>
          <p:cNvPr id="18" name="Text Placeholder 10">
            <a:extLst>
              <a:ext uri="{FF2B5EF4-FFF2-40B4-BE49-F238E27FC236}">
                <a16:creationId xmlns:a16="http://schemas.microsoft.com/office/drawing/2014/main" id="{82C31F2B-C266-490B-9609-D08B99689836}"/>
              </a:ext>
            </a:extLst>
          </p:cNvPr>
          <p:cNvSpPr>
            <a:spLocks noGrp="1"/>
          </p:cNvSpPr>
          <p:nvPr>
            <p:ph type="body" sz="quarter" idx="14"/>
          </p:nvPr>
        </p:nvSpPr>
        <p:spPr>
          <a:xfrm>
            <a:off x="759001" y="1676409"/>
            <a:ext cx="3552000" cy="4500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817140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harts &amp; 2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0" name="Text Placeholder 10">
            <a:extLst>
              <a:ext uri="{FF2B5EF4-FFF2-40B4-BE49-F238E27FC236}">
                <a16:creationId xmlns:a16="http://schemas.microsoft.com/office/drawing/2014/main" id="{8099F59F-DBEE-4CC0-85AC-1C0EB8918FCD}"/>
              </a:ext>
            </a:extLst>
          </p:cNvPr>
          <p:cNvSpPr>
            <a:spLocks noGrp="1"/>
          </p:cNvSpPr>
          <p:nvPr>
            <p:ph type="body" sz="quarter" idx="14"/>
          </p:nvPr>
        </p:nvSpPr>
        <p:spPr>
          <a:xfrm>
            <a:off x="759001" y="1676400"/>
            <a:ext cx="4590000" cy="1834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10">
            <a:extLst>
              <a:ext uri="{FF2B5EF4-FFF2-40B4-BE49-F238E27FC236}">
                <a16:creationId xmlns:a16="http://schemas.microsoft.com/office/drawing/2014/main" id="{CF868681-AF25-46C0-A803-188E15239EB2}"/>
              </a:ext>
            </a:extLst>
          </p:cNvPr>
          <p:cNvSpPr>
            <a:spLocks noGrp="1"/>
          </p:cNvSpPr>
          <p:nvPr>
            <p:ph type="body" sz="quarter" idx="15"/>
          </p:nvPr>
        </p:nvSpPr>
        <p:spPr>
          <a:xfrm>
            <a:off x="6843001" y="1676400"/>
            <a:ext cx="4590000" cy="1834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6" name="Content Placeholder 7">
            <a:extLst>
              <a:ext uri="{FF2B5EF4-FFF2-40B4-BE49-F238E27FC236}">
                <a16:creationId xmlns:a16="http://schemas.microsoft.com/office/drawing/2014/main" id="{723EFDE4-A720-4C85-A0E1-6C69F11CB4A4}"/>
              </a:ext>
            </a:extLst>
          </p:cNvPr>
          <p:cNvSpPr>
            <a:spLocks noGrp="1"/>
          </p:cNvSpPr>
          <p:nvPr>
            <p:ph sz="quarter" idx="21" hasCustomPrompt="1"/>
          </p:nvPr>
        </p:nvSpPr>
        <p:spPr>
          <a:xfrm>
            <a:off x="759001" y="4013235"/>
            <a:ext cx="4590000" cy="2163732"/>
          </a:xfrm>
        </p:spPr>
        <p:txBody>
          <a:bodyPr anchor="ctr" anchorCtr="0"/>
          <a:lstStyle>
            <a:lvl1pPr marL="0" indent="0" algn="ctr">
              <a:buNone/>
              <a:defRPr sz="1200"/>
            </a:lvl1pPr>
          </a:lstStyle>
          <a:p>
            <a:pPr lvl="0"/>
            <a:r>
              <a:rPr lang="en-US" dirty="0"/>
              <a:t>Click icon to add chart or table</a:t>
            </a:r>
            <a:endParaRPr lang="en-AU" dirty="0"/>
          </a:p>
        </p:txBody>
      </p:sp>
      <p:sp>
        <p:nvSpPr>
          <p:cNvPr id="17" name="Text Placeholder 2">
            <a:extLst>
              <a:ext uri="{FF2B5EF4-FFF2-40B4-BE49-F238E27FC236}">
                <a16:creationId xmlns:a16="http://schemas.microsoft.com/office/drawing/2014/main" id="{68A527B0-4005-4D05-9EF6-708638E5BD7C}"/>
              </a:ext>
            </a:extLst>
          </p:cNvPr>
          <p:cNvSpPr>
            <a:spLocks noGrp="1"/>
          </p:cNvSpPr>
          <p:nvPr>
            <p:ph type="body" idx="17" hasCustomPrompt="1"/>
          </p:nvPr>
        </p:nvSpPr>
        <p:spPr>
          <a:xfrm>
            <a:off x="759001" y="3748685"/>
            <a:ext cx="4590000" cy="264544"/>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Chart title</a:t>
            </a:r>
          </a:p>
        </p:txBody>
      </p:sp>
      <p:sp>
        <p:nvSpPr>
          <p:cNvPr id="20" name="Content Placeholder 7">
            <a:extLst>
              <a:ext uri="{FF2B5EF4-FFF2-40B4-BE49-F238E27FC236}">
                <a16:creationId xmlns:a16="http://schemas.microsoft.com/office/drawing/2014/main" id="{D47843A5-1EEE-42DE-AA1A-E40F7928E4EE}"/>
              </a:ext>
            </a:extLst>
          </p:cNvPr>
          <p:cNvSpPr>
            <a:spLocks noGrp="1"/>
          </p:cNvSpPr>
          <p:nvPr>
            <p:ph sz="quarter" idx="22" hasCustomPrompt="1"/>
          </p:nvPr>
        </p:nvSpPr>
        <p:spPr>
          <a:xfrm>
            <a:off x="6843001" y="4013235"/>
            <a:ext cx="4590000" cy="2163732"/>
          </a:xfrm>
        </p:spPr>
        <p:txBody>
          <a:bodyPr anchor="ctr" anchorCtr="0"/>
          <a:lstStyle>
            <a:lvl1pPr marL="0" indent="0" algn="ctr">
              <a:buNone/>
              <a:defRPr sz="1200"/>
            </a:lvl1pPr>
          </a:lstStyle>
          <a:p>
            <a:pPr lvl="0"/>
            <a:r>
              <a:rPr lang="en-US" dirty="0"/>
              <a:t>Click icon to add chart or table</a:t>
            </a:r>
            <a:endParaRPr lang="en-AU" dirty="0"/>
          </a:p>
        </p:txBody>
      </p:sp>
      <p:sp>
        <p:nvSpPr>
          <p:cNvPr id="21" name="Text Placeholder 2">
            <a:extLst>
              <a:ext uri="{FF2B5EF4-FFF2-40B4-BE49-F238E27FC236}">
                <a16:creationId xmlns:a16="http://schemas.microsoft.com/office/drawing/2014/main" id="{EEC0A187-1AEA-47F0-A19E-2A933ED63EE0}"/>
              </a:ext>
            </a:extLst>
          </p:cNvPr>
          <p:cNvSpPr>
            <a:spLocks noGrp="1"/>
          </p:cNvSpPr>
          <p:nvPr>
            <p:ph type="body" idx="23" hasCustomPrompt="1"/>
          </p:nvPr>
        </p:nvSpPr>
        <p:spPr>
          <a:xfrm>
            <a:off x="6843001" y="3748685"/>
            <a:ext cx="4590000" cy="264544"/>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Chart title</a:t>
            </a:r>
          </a:p>
        </p:txBody>
      </p:sp>
    </p:spTree>
    <p:extLst>
      <p:ext uri="{BB962C8B-B14F-4D97-AF65-F5344CB8AC3E}">
        <p14:creationId xmlns:p14="http://schemas.microsoft.com/office/powerpoint/2010/main" val="526089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harts (on grey) &amp; 2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F64D5F-250A-4878-8366-76EAA267EA6E}"/>
              </a:ext>
            </a:extLst>
          </p:cNvPr>
          <p:cNvSpPr/>
          <p:nvPr userDrawn="1"/>
        </p:nvSpPr>
        <p:spPr>
          <a:xfrm>
            <a:off x="759001" y="3976793"/>
            <a:ext cx="4590000" cy="22001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p>
        </p:txBody>
      </p:sp>
      <p:sp>
        <p:nvSpPr>
          <p:cNvPr id="13" name="Rectangle 12">
            <a:extLst>
              <a:ext uri="{FF2B5EF4-FFF2-40B4-BE49-F238E27FC236}">
                <a16:creationId xmlns:a16="http://schemas.microsoft.com/office/drawing/2014/main" id="{C9C94AE5-13A6-472F-BBC3-C440BC11D850}"/>
              </a:ext>
            </a:extLst>
          </p:cNvPr>
          <p:cNvSpPr/>
          <p:nvPr userDrawn="1"/>
        </p:nvSpPr>
        <p:spPr>
          <a:xfrm>
            <a:off x="6843001" y="3976793"/>
            <a:ext cx="4590000" cy="22001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p>
        </p:txBody>
      </p:sp>
      <p:sp>
        <p:nvSpPr>
          <p:cNvPr id="16" name="Content Placeholder 7">
            <a:extLst>
              <a:ext uri="{FF2B5EF4-FFF2-40B4-BE49-F238E27FC236}">
                <a16:creationId xmlns:a16="http://schemas.microsoft.com/office/drawing/2014/main" id="{723EFDE4-A720-4C85-A0E1-6C69F11CB4A4}"/>
              </a:ext>
            </a:extLst>
          </p:cNvPr>
          <p:cNvSpPr>
            <a:spLocks noGrp="1"/>
          </p:cNvSpPr>
          <p:nvPr>
            <p:ph sz="quarter" idx="21" hasCustomPrompt="1"/>
          </p:nvPr>
        </p:nvSpPr>
        <p:spPr>
          <a:xfrm>
            <a:off x="759001" y="4013240"/>
            <a:ext cx="4590000" cy="2163733"/>
          </a:xfrm>
        </p:spPr>
        <p:txBody>
          <a:bodyPr anchor="ctr" anchorCtr="0"/>
          <a:lstStyle>
            <a:lvl1pPr marL="0" indent="0" algn="ctr">
              <a:buNone/>
              <a:defRPr sz="1200"/>
            </a:lvl1pPr>
          </a:lstStyle>
          <a:p>
            <a:pPr lvl="0"/>
            <a:r>
              <a:rPr lang="en-US" dirty="0"/>
              <a:t>Click icon to add chart or table</a:t>
            </a:r>
            <a:endParaRPr lang="en-AU" dirty="0"/>
          </a:p>
        </p:txBody>
      </p:sp>
      <p:sp>
        <p:nvSpPr>
          <p:cNvPr id="20" name="Content Placeholder 7">
            <a:extLst>
              <a:ext uri="{FF2B5EF4-FFF2-40B4-BE49-F238E27FC236}">
                <a16:creationId xmlns:a16="http://schemas.microsoft.com/office/drawing/2014/main" id="{D47843A5-1EEE-42DE-AA1A-E40F7928E4EE}"/>
              </a:ext>
            </a:extLst>
          </p:cNvPr>
          <p:cNvSpPr>
            <a:spLocks noGrp="1"/>
          </p:cNvSpPr>
          <p:nvPr>
            <p:ph sz="quarter" idx="22" hasCustomPrompt="1"/>
          </p:nvPr>
        </p:nvSpPr>
        <p:spPr>
          <a:xfrm>
            <a:off x="6843001" y="4013240"/>
            <a:ext cx="4590000" cy="2163733"/>
          </a:xfrm>
        </p:spPr>
        <p:txBody>
          <a:bodyPr anchor="ctr" anchorCtr="0"/>
          <a:lstStyle>
            <a:lvl1pPr marL="0" indent="0" algn="ctr">
              <a:buNone/>
              <a:defRPr sz="1200"/>
            </a:lvl1pPr>
          </a:lstStyle>
          <a:p>
            <a:pPr lvl="0"/>
            <a:r>
              <a:rPr lang="en-US" dirty="0"/>
              <a:t>Click icon to add chart or table</a:t>
            </a:r>
            <a:endParaRPr lang="en-AU"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0" name="Text Placeholder 10">
            <a:extLst>
              <a:ext uri="{FF2B5EF4-FFF2-40B4-BE49-F238E27FC236}">
                <a16:creationId xmlns:a16="http://schemas.microsoft.com/office/drawing/2014/main" id="{8099F59F-DBEE-4CC0-85AC-1C0EB8918FCD}"/>
              </a:ext>
            </a:extLst>
          </p:cNvPr>
          <p:cNvSpPr>
            <a:spLocks noGrp="1"/>
          </p:cNvSpPr>
          <p:nvPr>
            <p:ph type="body" sz="quarter" idx="14"/>
          </p:nvPr>
        </p:nvSpPr>
        <p:spPr>
          <a:xfrm>
            <a:off x="759001" y="1676400"/>
            <a:ext cx="4590000" cy="1834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10">
            <a:extLst>
              <a:ext uri="{FF2B5EF4-FFF2-40B4-BE49-F238E27FC236}">
                <a16:creationId xmlns:a16="http://schemas.microsoft.com/office/drawing/2014/main" id="{CF868681-AF25-46C0-A803-188E15239EB2}"/>
              </a:ext>
            </a:extLst>
          </p:cNvPr>
          <p:cNvSpPr>
            <a:spLocks noGrp="1"/>
          </p:cNvSpPr>
          <p:nvPr>
            <p:ph type="body" sz="quarter" idx="15"/>
          </p:nvPr>
        </p:nvSpPr>
        <p:spPr>
          <a:xfrm>
            <a:off x="6843001" y="1676400"/>
            <a:ext cx="4590000" cy="1834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7" name="Text Placeholder 2">
            <a:extLst>
              <a:ext uri="{FF2B5EF4-FFF2-40B4-BE49-F238E27FC236}">
                <a16:creationId xmlns:a16="http://schemas.microsoft.com/office/drawing/2014/main" id="{68A527B0-4005-4D05-9EF6-708638E5BD7C}"/>
              </a:ext>
            </a:extLst>
          </p:cNvPr>
          <p:cNvSpPr>
            <a:spLocks noGrp="1"/>
          </p:cNvSpPr>
          <p:nvPr>
            <p:ph type="body" idx="17" hasCustomPrompt="1"/>
          </p:nvPr>
        </p:nvSpPr>
        <p:spPr>
          <a:xfrm>
            <a:off x="759001" y="3748685"/>
            <a:ext cx="4590000" cy="264544"/>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Chart title</a:t>
            </a:r>
          </a:p>
        </p:txBody>
      </p:sp>
      <p:sp>
        <p:nvSpPr>
          <p:cNvPr id="21" name="Text Placeholder 2">
            <a:extLst>
              <a:ext uri="{FF2B5EF4-FFF2-40B4-BE49-F238E27FC236}">
                <a16:creationId xmlns:a16="http://schemas.microsoft.com/office/drawing/2014/main" id="{EEC0A187-1AEA-47F0-A19E-2A933ED63EE0}"/>
              </a:ext>
            </a:extLst>
          </p:cNvPr>
          <p:cNvSpPr>
            <a:spLocks noGrp="1"/>
          </p:cNvSpPr>
          <p:nvPr>
            <p:ph type="body" idx="23" hasCustomPrompt="1"/>
          </p:nvPr>
        </p:nvSpPr>
        <p:spPr>
          <a:xfrm>
            <a:off x="6843001" y="3748685"/>
            <a:ext cx="4590000" cy="264544"/>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Chart title</a:t>
            </a:r>
          </a:p>
        </p:txBody>
      </p:sp>
    </p:spTree>
    <p:extLst>
      <p:ext uri="{BB962C8B-B14F-4D97-AF65-F5344CB8AC3E}">
        <p14:creationId xmlns:p14="http://schemas.microsoft.com/office/powerpoint/2010/main" val="3391825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harts &amp; Tex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4F6DC73-D2E5-4C44-B6A2-EB181445D050}"/>
              </a:ext>
            </a:extLst>
          </p:cNvPr>
          <p:cNvSpPr>
            <a:spLocks noGrp="1"/>
          </p:cNvSpPr>
          <p:nvPr>
            <p:ph sz="quarter" idx="16" hasCustomPrompt="1"/>
          </p:nvPr>
        </p:nvSpPr>
        <p:spPr>
          <a:xfrm>
            <a:off x="3925019" y="1940944"/>
            <a:ext cx="3600000" cy="2001328"/>
          </a:xfrm>
        </p:spPr>
        <p:txBody>
          <a:bodyPr anchor="ctr" anchorCtr="0"/>
          <a:lstStyle>
            <a:lvl1pPr marL="0" indent="0" algn="ctr">
              <a:buNone/>
              <a:defRPr sz="1200"/>
            </a:lvl1pPr>
          </a:lstStyle>
          <a:p>
            <a:pPr lvl="0"/>
            <a:r>
              <a:rPr lang="en-US" dirty="0"/>
              <a:t>Click icon to add chart or table</a:t>
            </a:r>
            <a:endParaRPr lang="en-AU"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2" name="Text Placeholder 2">
            <a:extLst>
              <a:ext uri="{FF2B5EF4-FFF2-40B4-BE49-F238E27FC236}">
                <a16:creationId xmlns:a16="http://schemas.microsoft.com/office/drawing/2014/main" id="{F773F9B7-25F8-4E5D-919A-FB05B02081AB}"/>
              </a:ext>
            </a:extLst>
          </p:cNvPr>
          <p:cNvSpPr>
            <a:spLocks noGrp="1"/>
          </p:cNvSpPr>
          <p:nvPr>
            <p:ph type="body" idx="15" hasCustomPrompt="1"/>
          </p:nvPr>
        </p:nvSpPr>
        <p:spPr>
          <a:xfrm>
            <a:off x="3925019" y="1676400"/>
            <a:ext cx="3600000" cy="264544"/>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Chart title</a:t>
            </a:r>
          </a:p>
        </p:txBody>
      </p:sp>
      <p:sp>
        <p:nvSpPr>
          <p:cNvPr id="15" name="Content Placeholder 7">
            <a:extLst>
              <a:ext uri="{FF2B5EF4-FFF2-40B4-BE49-F238E27FC236}">
                <a16:creationId xmlns:a16="http://schemas.microsoft.com/office/drawing/2014/main" id="{12D3D275-DDAF-4C40-A0DF-D6866072262C}"/>
              </a:ext>
            </a:extLst>
          </p:cNvPr>
          <p:cNvSpPr>
            <a:spLocks noGrp="1"/>
          </p:cNvSpPr>
          <p:nvPr>
            <p:ph sz="quarter" idx="19" hasCustomPrompt="1"/>
          </p:nvPr>
        </p:nvSpPr>
        <p:spPr>
          <a:xfrm>
            <a:off x="7818127" y="1940944"/>
            <a:ext cx="3600000" cy="2001328"/>
          </a:xfrm>
        </p:spPr>
        <p:txBody>
          <a:bodyPr anchor="ctr" anchorCtr="0"/>
          <a:lstStyle>
            <a:lvl1pPr marL="0" indent="0" algn="ctr">
              <a:buNone/>
              <a:defRPr sz="1200"/>
            </a:lvl1pPr>
          </a:lstStyle>
          <a:p>
            <a:pPr lvl="0"/>
            <a:r>
              <a:rPr lang="en-US" dirty="0"/>
              <a:t>Click icon to add chart or table</a:t>
            </a:r>
            <a:endParaRPr lang="en-AU" dirty="0"/>
          </a:p>
        </p:txBody>
      </p:sp>
      <p:sp>
        <p:nvSpPr>
          <p:cNvPr id="16" name="Text Placeholder 2">
            <a:extLst>
              <a:ext uri="{FF2B5EF4-FFF2-40B4-BE49-F238E27FC236}">
                <a16:creationId xmlns:a16="http://schemas.microsoft.com/office/drawing/2014/main" id="{F5F04F51-A389-46FA-B78D-D767A5AECA4E}"/>
              </a:ext>
            </a:extLst>
          </p:cNvPr>
          <p:cNvSpPr>
            <a:spLocks noGrp="1"/>
          </p:cNvSpPr>
          <p:nvPr>
            <p:ph type="body" idx="20" hasCustomPrompt="1"/>
          </p:nvPr>
        </p:nvSpPr>
        <p:spPr>
          <a:xfrm>
            <a:off x="7818127" y="1676400"/>
            <a:ext cx="3600000" cy="264544"/>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Chart title</a:t>
            </a:r>
          </a:p>
        </p:txBody>
      </p:sp>
      <p:sp>
        <p:nvSpPr>
          <p:cNvPr id="18" name="Content Placeholder 7">
            <a:extLst>
              <a:ext uri="{FF2B5EF4-FFF2-40B4-BE49-F238E27FC236}">
                <a16:creationId xmlns:a16="http://schemas.microsoft.com/office/drawing/2014/main" id="{1E7267D2-C32A-47A1-9405-712B6A92AD51}"/>
              </a:ext>
            </a:extLst>
          </p:cNvPr>
          <p:cNvSpPr>
            <a:spLocks noGrp="1"/>
          </p:cNvSpPr>
          <p:nvPr>
            <p:ph sz="quarter" idx="21" hasCustomPrompt="1"/>
          </p:nvPr>
        </p:nvSpPr>
        <p:spPr>
          <a:xfrm>
            <a:off x="3925019" y="4322284"/>
            <a:ext cx="3600000" cy="2001328"/>
          </a:xfrm>
        </p:spPr>
        <p:txBody>
          <a:bodyPr anchor="ctr" anchorCtr="0"/>
          <a:lstStyle>
            <a:lvl1pPr marL="0" indent="0" algn="ctr">
              <a:buNone/>
              <a:defRPr sz="1200"/>
            </a:lvl1pPr>
          </a:lstStyle>
          <a:p>
            <a:pPr lvl="0"/>
            <a:r>
              <a:rPr lang="en-US" dirty="0"/>
              <a:t>Click icon to add chart or table</a:t>
            </a:r>
            <a:endParaRPr lang="en-AU" dirty="0"/>
          </a:p>
        </p:txBody>
      </p:sp>
      <p:sp>
        <p:nvSpPr>
          <p:cNvPr id="19" name="Text Placeholder 2">
            <a:extLst>
              <a:ext uri="{FF2B5EF4-FFF2-40B4-BE49-F238E27FC236}">
                <a16:creationId xmlns:a16="http://schemas.microsoft.com/office/drawing/2014/main" id="{5E782376-C818-4FE4-B647-6C63AAE11D48}"/>
              </a:ext>
            </a:extLst>
          </p:cNvPr>
          <p:cNvSpPr>
            <a:spLocks noGrp="1"/>
          </p:cNvSpPr>
          <p:nvPr>
            <p:ph type="body" idx="22" hasCustomPrompt="1"/>
          </p:nvPr>
        </p:nvSpPr>
        <p:spPr>
          <a:xfrm>
            <a:off x="3925019" y="4057740"/>
            <a:ext cx="3600000" cy="264544"/>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Chart title</a:t>
            </a:r>
          </a:p>
        </p:txBody>
      </p:sp>
      <p:sp>
        <p:nvSpPr>
          <p:cNvPr id="20" name="Content Placeholder 7">
            <a:extLst>
              <a:ext uri="{FF2B5EF4-FFF2-40B4-BE49-F238E27FC236}">
                <a16:creationId xmlns:a16="http://schemas.microsoft.com/office/drawing/2014/main" id="{A2A3DEBF-D699-4FD9-8B9A-C6722C2CF6F6}"/>
              </a:ext>
            </a:extLst>
          </p:cNvPr>
          <p:cNvSpPr>
            <a:spLocks noGrp="1"/>
          </p:cNvSpPr>
          <p:nvPr>
            <p:ph sz="quarter" idx="23" hasCustomPrompt="1"/>
          </p:nvPr>
        </p:nvSpPr>
        <p:spPr>
          <a:xfrm>
            <a:off x="7818127" y="4322284"/>
            <a:ext cx="3600000" cy="2001328"/>
          </a:xfrm>
        </p:spPr>
        <p:txBody>
          <a:bodyPr anchor="ctr" anchorCtr="0"/>
          <a:lstStyle>
            <a:lvl1pPr marL="0" indent="0" algn="ctr">
              <a:buNone/>
              <a:defRPr sz="1200"/>
            </a:lvl1pPr>
          </a:lstStyle>
          <a:p>
            <a:pPr lvl="0"/>
            <a:r>
              <a:rPr lang="en-US" dirty="0"/>
              <a:t>Click icon to add chart or table</a:t>
            </a:r>
            <a:endParaRPr lang="en-AU" dirty="0"/>
          </a:p>
        </p:txBody>
      </p:sp>
      <p:sp>
        <p:nvSpPr>
          <p:cNvPr id="21" name="Text Placeholder 2">
            <a:extLst>
              <a:ext uri="{FF2B5EF4-FFF2-40B4-BE49-F238E27FC236}">
                <a16:creationId xmlns:a16="http://schemas.microsoft.com/office/drawing/2014/main" id="{B5DC1914-60C2-4764-B8DB-054FEA1154BA}"/>
              </a:ext>
            </a:extLst>
          </p:cNvPr>
          <p:cNvSpPr>
            <a:spLocks noGrp="1"/>
          </p:cNvSpPr>
          <p:nvPr>
            <p:ph type="body" idx="24" hasCustomPrompt="1"/>
          </p:nvPr>
        </p:nvSpPr>
        <p:spPr>
          <a:xfrm>
            <a:off x="7818127" y="4057740"/>
            <a:ext cx="3600000" cy="264544"/>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Chart title</a:t>
            </a:r>
          </a:p>
        </p:txBody>
      </p:sp>
      <p:sp>
        <p:nvSpPr>
          <p:cNvPr id="23" name="Text Placeholder 10">
            <a:extLst>
              <a:ext uri="{FF2B5EF4-FFF2-40B4-BE49-F238E27FC236}">
                <a16:creationId xmlns:a16="http://schemas.microsoft.com/office/drawing/2014/main" id="{68819E78-27FF-4ADE-AF18-768D8AAED959}"/>
              </a:ext>
            </a:extLst>
          </p:cNvPr>
          <p:cNvSpPr>
            <a:spLocks noGrp="1"/>
          </p:cNvSpPr>
          <p:nvPr>
            <p:ph type="body" sz="quarter" idx="14"/>
          </p:nvPr>
        </p:nvSpPr>
        <p:spPr>
          <a:xfrm>
            <a:off x="759002" y="1676409"/>
            <a:ext cx="2872909" cy="4500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3840150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harts (on grey) &amp;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79C501-22D6-4C9A-B46E-508BF0CC528C}"/>
              </a:ext>
            </a:extLst>
          </p:cNvPr>
          <p:cNvSpPr/>
          <p:nvPr userDrawn="1"/>
        </p:nvSpPr>
        <p:spPr>
          <a:xfrm>
            <a:off x="3925019" y="1906000"/>
            <a:ext cx="3600000" cy="20362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p>
        </p:txBody>
      </p:sp>
      <p:sp>
        <p:nvSpPr>
          <p:cNvPr id="17" name="Rectangle 16">
            <a:extLst>
              <a:ext uri="{FF2B5EF4-FFF2-40B4-BE49-F238E27FC236}">
                <a16:creationId xmlns:a16="http://schemas.microsoft.com/office/drawing/2014/main" id="{4A3A3A66-92CB-472E-B24A-8A51BF26D467}"/>
              </a:ext>
            </a:extLst>
          </p:cNvPr>
          <p:cNvSpPr/>
          <p:nvPr userDrawn="1"/>
        </p:nvSpPr>
        <p:spPr>
          <a:xfrm>
            <a:off x="3925019" y="4287340"/>
            <a:ext cx="3600000" cy="20362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p>
        </p:txBody>
      </p:sp>
      <p:sp>
        <p:nvSpPr>
          <p:cNvPr id="22" name="Rectangle 21">
            <a:extLst>
              <a:ext uri="{FF2B5EF4-FFF2-40B4-BE49-F238E27FC236}">
                <a16:creationId xmlns:a16="http://schemas.microsoft.com/office/drawing/2014/main" id="{F689A78C-D96F-4A9B-8175-FF89999333C1}"/>
              </a:ext>
            </a:extLst>
          </p:cNvPr>
          <p:cNvSpPr/>
          <p:nvPr userDrawn="1"/>
        </p:nvSpPr>
        <p:spPr>
          <a:xfrm>
            <a:off x="7818127" y="1906000"/>
            <a:ext cx="3600000" cy="20362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p>
        </p:txBody>
      </p:sp>
      <p:sp>
        <p:nvSpPr>
          <p:cNvPr id="24" name="Rectangle 23">
            <a:extLst>
              <a:ext uri="{FF2B5EF4-FFF2-40B4-BE49-F238E27FC236}">
                <a16:creationId xmlns:a16="http://schemas.microsoft.com/office/drawing/2014/main" id="{F37EEC7F-AB01-41A8-92DF-19E2AFC151AC}"/>
              </a:ext>
            </a:extLst>
          </p:cNvPr>
          <p:cNvSpPr/>
          <p:nvPr userDrawn="1"/>
        </p:nvSpPr>
        <p:spPr>
          <a:xfrm>
            <a:off x="7818127" y="4287340"/>
            <a:ext cx="3600000" cy="203628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p>
        </p:txBody>
      </p:sp>
      <p:sp>
        <p:nvSpPr>
          <p:cNvPr id="8" name="Content Placeholder 7">
            <a:extLst>
              <a:ext uri="{FF2B5EF4-FFF2-40B4-BE49-F238E27FC236}">
                <a16:creationId xmlns:a16="http://schemas.microsoft.com/office/drawing/2014/main" id="{54F6DC73-D2E5-4C44-B6A2-EB181445D050}"/>
              </a:ext>
            </a:extLst>
          </p:cNvPr>
          <p:cNvSpPr>
            <a:spLocks noGrp="1"/>
          </p:cNvSpPr>
          <p:nvPr>
            <p:ph sz="quarter" idx="16" hasCustomPrompt="1"/>
          </p:nvPr>
        </p:nvSpPr>
        <p:spPr>
          <a:xfrm>
            <a:off x="3925019" y="1940944"/>
            <a:ext cx="3600000" cy="2001328"/>
          </a:xfrm>
        </p:spPr>
        <p:txBody>
          <a:bodyPr anchor="ctr" anchorCtr="0"/>
          <a:lstStyle>
            <a:lvl1pPr marL="0" indent="0" algn="ctr">
              <a:buNone/>
              <a:defRPr sz="1200"/>
            </a:lvl1pPr>
          </a:lstStyle>
          <a:p>
            <a:pPr lvl="0"/>
            <a:r>
              <a:rPr lang="en-US" dirty="0"/>
              <a:t>Click icon to add chart or table</a:t>
            </a:r>
            <a:endParaRPr lang="en-AU" dirty="0"/>
          </a:p>
        </p:txBody>
      </p:sp>
      <p:sp>
        <p:nvSpPr>
          <p:cNvPr id="15" name="Content Placeholder 7">
            <a:extLst>
              <a:ext uri="{FF2B5EF4-FFF2-40B4-BE49-F238E27FC236}">
                <a16:creationId xmlns:a16="http://schemas.microsoft.com/office/drawing/2014/main" id="{12D3D275-DDAF-4C40-A0DF-D6866072262C}"/>
              </a:ext>
            </a:extLst>
          </p:cNvPr>
          <p:cNvSpPr>
            <a:spLocks noGrp="1"/>
          </p:cNvSpPr>
          <p:nvPr>
            <p:ph sz="quarter" idx="19" hasCustomPrompt="1"/>
          </p:nvPr>
        </p:nvSpPr>
        <p:spPr>
          <a:xfrm>
            <a:off x="7818127" y="1940944"/>
            <a:ext cx="3600000" cy="2001328"/>
          </a:xfrm>
        </p:spPr>
        <p:txBody>
          <a:bodyPr anchor="ctr" anchorCtr="0"/>
          <a:lstStyle>
            <a:lvl1pPr marL="0" indent="0" algn="ctr">
              <a:buNone/>
              <a:defRPr sz="1200"/>
            </a:lvl1pPr>
          </a:lstStyle>
          <a:p>
            <a:pPr lvl="0"/>
            <a:r>
              <a:rPr lang="en-US" dirty="0"/>
              <a:t>Click icon to add chart or table</a:t>
            </a:r>
            <a:endParaRPr lang="en-AU" dirty="0"/>
          </a:p>
        </p:txBody>
      </p:sp>
      <p:sp>
        <p:nvSpPr>
          <p:cNvPr id="18" name="Content Placeholder 7">
            <a:extLst>
              <a:ext uri="{FF2B5EF4-FFF2-40B4-BE49-F238E27FC236}">
                <a16:creationId xmlns:a16="http://schemas.microsoft.com/office/drawing/2014/main" id="{1E7267D2-C32A-47A1-9405-712B6A92AD51}"/>
              </a:ext>
            </a:extLst>
          </p:cNvPr>
          <p:cNvSpPr>
            <a:spLocks noGrp="1"/>
          </p:cNvSpPr>
          <p:nvPr>
            <p:ph sz="quarter" idx="21" hasCustomPrompt="1"/>
          </p:nvPr>
        </p:nvSpPr>
        <p:spPr>
          <a:xfrm>
            <a:off x="3925019" y="4322284"/>
            <a:ext cx="3600000" cy="2001328"/>
          </a:xfrm>
        </p:spPr>
        <p:txBody>
          <a:bodyPr anchor="ctr" anchorCtr="0"/>
          <a:lstStyle>
            <a:lvl1pPr marL="0" indent="0" algn="ctr">
              <a:buNone/>
              <a:defRPr sz="1200"/>
            </a:lvl1pPr>
          </a:lstStyle>
          <a:p>
            <a:pPr lvl="0"/>
            <a:r>
              <a:rPr lang="en-US" dirty="0"/>
              <a:t>Click icon to add chart or table</a:t>
            </a:r>
            <a:endParaRPr lang="en-AU" dirty="0"/>
          </a:p>
        </p:txBody>
      </p:sp>
      <p:sp>
        <p:nvSpPr>
          <p:cNvPr id="20" name="Content Placeholder 7">
            <a:extLst>
              <a:ext uri="{FF2B5EF4-FFF2-40B4-BE49-F238E27FC236}">
                <a16:creationId xmlns:a16="http://schemas.microsoft.com/office/drawing/2014/main" id="{A2A3DEBF-D699-4FD9-8B9A-C6722C2CF6F6}"/>
              </a:ext>
            </a:extLst>
          </p:cNvPr>
          <p:cNvSpPr>
            <a:spLocks noGrp="1"/>
          </p:cNvSpPr>
          <p:nvPr>
            <p:ph sz="quarter" idx="23" hasCustomPrompt="1"/>
          </p:nvPr>
        </p:nvSpPr>
        <p:spPr>
          <a:xfrm>
            <a:off x="7818127" y="4322284"/>
            <a:ext cx="3600000" cy="2001328"/>
          </a:xfrm>
        </p:spPr>
        <p:txBody>
          <a:bodyPr anchor="ctr" anchorCtr="0"/>
          <a:lstStyle>
            <a:lvl1pPr marL="0" indent="0" algn="ctr">
              <a:buNone/>
              <a:defRPr sz="1200"/>
            </a:lvl1pPr>
          </a:lstStyle>
          <a:p>
            <a:pPr lvl="0"/>
            <a:r>
              <a:rPr lang="en-US" dirty="0"/>
              <a:t>Click icon to add chart or table</a:t>
            </a:r>
            <a:endParaRPr lang="en-AU"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2" name="Text Placeholder 2">
            <a:extLst>
              <a:ext uri="{FF2B5EF4-FFF2-40B4-BE49-F238E27FC236}">
                <a16:creationId xmlns:a16="http://schemas.microsoft.com/office/drawing/2014/main" id="{F773F9B7-25F8-4E5D-919A-FB05B02081AB}"/>
              </a:ext>
            </a:extLst>
          </p:cNvPr>
          <p:cNvSpPr>
            <a:spLocks noGrp="1"/>
          </p:cNvSpPr>
          <p:nvPr>
            <p:ph type="body" idx="15" hasCustomPrompt="1"/>
          </p:nvPr>
        </p:nvSpPr>
        <p:spPr>
          <a:xfrm>
            <a:off x="3925019" y="1676400"/>
            <a:ext cx="3600000" cy="264544"/>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Chart title</a:t>
            </a:r>
          </a:p>
        </p:txBody>
      </p:sp>
      <p:sp>
        <p:nvSpPr>
          <p:cNvPr id="16" name="Text Placeholder 2">
            <a:extLst>
              <a:ext uri="{FF2B5EF4-FFF2-40B4-BE49-F238E27FC236}">
                <a16:creationId xmlns:a16="http://schemas.microsoft.com/office/drawing/2014/main" id="{F5F04F51-A389-46FA-B78D-D767A5AECA4E}"/>
              </a:ext>
            </a:extLst>
          </p:cNvPr>
          <p:cNvSpPr>
            <a:spLocks noGrp="1"/>
          </p:cNvSpPr>
          <p:nvPr>
            <p:ph type="body" idx="20" hasCustomPrompt="1"/>
          </p:nvPr>
        </p:nvSpPr>
        <p:spPr>
          <a:xfrm>
            <a:off x="7818127" y="1676400"/>
            <a:ext cx="3600000" cy="264544"/>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Chart title</a:t>
            </a:r>
          </a:p>
        </p:txBody>
      </p:sp>
      <p:sp>
        <p:nvSpPr>
          <p:cNvPr id="19" name="Text Placeholder 2">
            <a:extLst>
              <a:ext uri="{FF2B5EF4-FFF2-40B4-BE49-F238E27FC236}">
                <a16:creationId xmlns:a16="http://schemas.microsoft.com/office/drawing/2014/main" id="{5E782376-C818-4FE4-B647-6C63AAE11D48}"/>
              </a:ext>
            </a:extLst>
          </p:cNvPr>
          <p:cNvSpPr>
            <a:spLocks noGrp="1"/>
          </p:cNvSpPr>
          <p:nvPr>
            <p:ph type="body" idx="22" hasCustomPrompt="1"/>
          </p:nvPr>
        </p:nvSpPr>
        <p:spPr>
          <a:xfrm>
            <a:off x="3925019" y="4057740"/>
            <a:ext cx="3600000" cy="264544"/>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Chart title</a:t>
            </a:r>
          </a:p>
        </p:txBody>
      </p:sp>
      <p:sp>
        <p:nvSpPr>
          <p:cNvPr id="21" name="Text Placeholder 2">
            <a:extLst>
              <a:ext uri="{FF2B5EF4-FFF2-40B4-BE49-F238E27FC236}">
                <a16:creationId xmlns:a16="http://schemas.microsoft.com/office/drawing/2014/main" id="{B5DC1914-60C2-4764-B8DB-054FEA1154BA}"/>
              </a:ext>
            </a:extLst>
          </p:cNvPr>
          <p:cNvSpPr>
            <a:spLocks noGrp="1"/>
          </p:cNvSpPr>
          <p:nvPr>
            <p:ph type="body" idx="24" hasCustomPrompt="1"/>
          </p:nvPr>
        </p:nvSpPr>
        <p:spPr>
          <a:xfrm>
            <a:off x="7818127" y="4057740"/>
            <a:ext cx="3600000" cy="264544"/>
          </a:xfrm>
        </p:spPr>
        <p:txBody>
          <a:bodyPr anchor="t" anchorCtr="0"/>
          <a:lstStyle>
            <a:lvl1pPr marL="0" indent="0" algn="ctr">
              <a:lnSpc>
                <a:spcPct val="100000"/>
              </a:lnSpc>
              <a:spcBef>
                <a:spcPts val="0"/>
              </a:spcBef>
              <a:buNone/>
              <a:defRPr sz="1200" b="0">
                <a:solidFill>
                  <a:schemeClr val="tx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Chart title</a:t>
            </a:r>
          </a:p>
        </p:txBody>
      </p:sp>
      <p:sp>
        <p:nvSpPr>
          <p:cNvPr id="23" name="Text Placeholder 10">
            <a:extLst>
              <a:ext uri="{FF2B5EF4-FFF2-40B4-BE49-F238E27FC236}">
                <a16:creationId xmlns:a16="http://schemas.microsoft.com/office/drawing/2014/main" id="{68819E78-27FF-4ADE-AF18-768D8AAED959}"/>
              </a:ext>
            </a:extLst>
          </p:cNvPr>
          <p:cNvSpPr>
            <a:spLocks noGrp="1"/>
          </p:cNvSpPr>
          <p:nvPr>
            <p:ph type="body" sz="quarter" idx="14"/>
          </p:nvPr>
        </p:nvSpPr>
        <p:spPr>
          <a:xfrm>
            <a:off x="759002" y="1676409"/>
            <a:ext cx="2872909" cy="4500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714188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solidFill>
          <a:srgbClr val="16181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60612-59C7-41B5-B05E-6A6E6570C6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847296" y="2493045"/>
            <a:ext cx="4569125" cy="930665"/>
          </a:xfrm>
        </p:spPr>
        <p:txBody>
          <a:bodyPr anchor="b"/>
          <a:lstStyle>
            <a:lvl1pPr algn="l">
              <a:defRPr sz="3200">
                <a:solidFill>
                  <a:schemeClr val="accent1"/>
                </a:solidFill>
                <a:latin typeface="+mj-lt"/>
              </a:defRPr>
            </a:lvl1pPr>
          </a:lstStyle>
          <a:p>
            <a:endParaRPr lang="en-AU" noProof="0" dirty="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847296" y="3438146"/>
            <a:ext cx="4569125" cy="930665"/>
          </a:xfrm>
        </p:spPr>
        <p:txBody>
          <a:bodyPr/>
          <a:lstStyle>
            <a:lvl1pPr marL="0" indent="0" algn="l">
              <a:lnSpc>
                <a:spcPct val="90000"/>
              </a:lnSpc>
              <a:spcBef>
                <a:spcPts val="0"/>
              </a:spcBef>
              <a:buNone/>
              <a:defRPr sz="3200">
                <a:solidFill>
                  <a:schemeClr val="bg1"/>
                </a:soli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endParaRPr lang="en-AU" noProof="0" dirty="0"/>
          </a:p>
        </p:txBody>
      </p:sp>
      <p:sp>
        <p:nvSpPr>
          <p:cNvPr id="11" name="Text Placeholder 2">
            <a:extLst>
              <a:ext uri="{FF2B5EF4-FFF2-40B4-BE49-F238E27FC236}">
                <a16:creationId xmlns:a16="http://schemas.microsoft.com/office/drawing/2014/main" id="{FBD59441-423F-4489-9261-A1C1B99C17F1}"/>
              </a:ext>
            </a:extLst>
          </p:cNvPr>
          <p:cNvSpPr>
            <a:spLocks noGrp="1"/>
          </p:cNvSpPr>
          <p:nvPr>
            <p:ph type="body" idx="13" hasCustomPrompt="1"/>
          </p:nvPr>
        </p:nvSpPr>
        <p:spPr>
          <a:xfrm>
            <a:off x="6847302" y="5483505"/>
            <a:ext cx="1725281"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A presentation to &lt;Client Name&gt; &lt;Date&gt;</a:t>
            </a:r>
          </a:p>
        </p:txBody>
      </p:sp>
      <p:sp>
        <p:nvSpPr>
          <p:cNvPr id="12" name="Text Placeholder 2">
            <a:extLst>
              <a:ext uri="{FF2B5EF4-FFF2-40B4-BE49-F238E27FC236}">
                <a16:creationId xmlns:a16="http://schemas.microsoft.com/office/drawing/2014/main" id="{571D4603-1C4B-4CA5-AD94-B60B51FB107E}"/>
              </a:ext>
            </a:extLst>
          </p:cNvPr>
          <p:cNvSpPr>
            <a:spLocks noGrp="1"/>
          </p:cNvSpPr>
          <p:nvPr>
            <p:ph type="body" idx="14" hasCustomPrompt="1"/>
          </p:nvPr>
        </p:nvSpPr>
        <p:spPr>
          <a:xfrm>
            <a:off x="8857251" y="5483505"/>
            <a:ext cx="2559172"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Presented by &lt;</a:t>
            </a:r>
            <a:r>
              <a:rPr lang="en-AU" noProof="0" dirty="0" err="1"/>
              <a:t>FirstnameSurname</a:t>
            </a:r>
            <a:r>
              <a:rPr lang="en-AU" noProof="0" dirty="0"/>
              <a:t>&gt; &lt;</a:t>
            </a:r>
            <a:r>
              <a:rPr lang="en-AU" noProof="0" dirty="0" err="1"/>
              <a:t>Jobtitle</a:t>
            </a:r>
            <a:r>
              <a:rPr lang="en-AU" noProof="0" dirty="0"/>
              <a:t>/Position&gt;</a:t>
            </a:r>
          </a:p>
        </p:txBody>
      </p:sp>
      <p:sp>
        <p:nvSpPr>
          <p:cNvPr id="9" name="Text Placeholder 4">
            <a:extLst>
              <a:ext uri="{FF2B5EF4-FFF2-40B4-BE49-F238E27FC236}">
                <a16:creationId xmlns:a16="http://schemas.microsoft.com/office/drawing/2014/main" id="{AF48D228-F37C-4E80-8E19-1B6D07078580}"/>
              </a:ext>
            </a:extLst>
          </p:cNvPr>
          <p:cNvSpPr>
            <a:spLocks noGrp="1"/>
          </p:cNvSpPr>
          <p:nvPr>
            <p:ph type="body" sz="quarter" idx="3" hasCustomPrompt="1"/>
          </p:nvPr>
        </p:nvSpPr>
        <p:spPr>
          <a:xfrm>
            <a:off x="8655412" y="5486484"/>
            <a:ext cx="25400" cy="522000"/>
          </a:xfrm>
          <a:solidFill>
            <a:schemeClr val="accent1"/>
          </a:solid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 </a:t>
            </a:r>
          </a:p>
        </p:txBody>
      </p:sp>
      <p:pic>
        <p:nvPicPr>
          <p:cNvPr id="13" name="Picture 12">
            <a:extLst>
              <a:ext uri="{FF2B5EF4-FFF2-40B4-BE49-F238E27FC236}">
                <a16:creationId xmlns:a16="http://schemas.microsoft.com/office/drawing/2014/main" id="{5D21670E-CA9C-9A45-A49B-B15818448EBE}"/>
              </a:ext>
            </a:extLst>
          </p:cNvPr>
          <p:cNvPicPr>
            <a:picLocks noChangeAspect="1"/>
          </p:cNvPicPr>
          <p:nvPr userDrawn="1"/>
        </p:nvPicPr>
        <p:blipFill>
          <a:blip r:embed="rId3"/>
          <a:srcRect/>
          <a:stretch/>
        </p:blipFill>
        <p:spPr>
          <a:xfrm>
            <a:off x="10487552" y="205200"/>
            <a:ext cx="1417349" cy="692193"/>
          </a:xfrm>
          <a:prstGeom prst="rect">
            <a:avLst/>
          </a:prstGeom>
        </p:spPr>
      </p:pic>
    </p:spTree>
    <p:extLst>
      <p:ext uri="{BB962C8B-B14F-4D97-AF65-F5344CB8AC3E}">
        <p14:creationId xmlns:p14="http://schemas.microsoft.com/office/powerpoint/2010/main" val="112141911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fographic">
    <p:bg>
      <p:bgPr>
        <a:solidFill>
          <a:srgbClr val="161818"/>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421CFA4C-1F09-4286-9E2C-41675C2750D5}"/>
              </a:ext>
            </a:extLst>
          </p:cNvPr>
          <p:cNvSpPr>
            <a:spLocks noGrp="1"/>
          </p:cNvSpPr>
          <p:nvPr>
            <p:ph type="pic" sz="quarter" idx="31" hasCustomPrompt="1"/>
          </p:nvPr>
        </p:nvSpPr>
        <p:spPr>
          <a:xfrm>
            <a:off x="9144000" y="3429000"/>
            <a:ext cx="3048000" cy="3429000"/>
          </a:xfrm>
          <a:prstGeom prst="rect">
            <a:avLst/>
          </a:prstGeom>
          <a:solidFill>
            <a:srgbClr val="F5F5F5"/>
          </a:solidFill>
        </p:spPr>
        <p:txBody>
          <a:bodyPr lIns="72000" tIns="72000" rIns="72000" bIns="72000" anchor="ctr" anchorCtr="0"/>
          <a:lstStyle>
            <a:lvl1pPr marL="0" indent="0" algn="ctr">
              <a:buNone/>
              <a:defRPr sz="1200">
                <a:solidFill>
                  <a:schemeClr val="tx1"/>
                </a:solidFill>
              </a:defRPr>
            </a:lvl1pPr>
          </a:lstStyle>
          <a:p>
            <a:r>
              <a:rPr lang="en-AU" dirty="0"/>
              <a:t>Click icon to add image</a:t>
            </a:r>
          </a:p>
        </p:txBody>
      </p:sp>
      <p:sp>
        <p:nvSpPr>
          <p:cNvPr id="11" name="Picture Placeholder 8">
            <a:extLst>
              <a:ext uri="{FF2B5EF4-FFF2-40B4-BE49-F238E27FC236}">
                <a16:creationId xmlns:a16="http://schemas.microsoft.com/office/drawing/2014/main" id="{81B87C67-486C-48FF-9B3D-EE58045C5027}"/>
              </a:ext>
            </a:extLst>
          </p:cNvPr>
          <p:cNvSpPr>
            <a:spLocks noGrp="1"/>
          </p:cNvSpPr>
          <p:nvPr>
            <p:ph type="pic" sz="quarter" idx="32" hasCustomPrompt="1"/>
          </p:nvPr>
        </p:nvSpPr>
        <p:spPr>
          <a:xfrm>
            <a:off x="0" y="3429000"/>
            <a:ext cx="6096000" cy="3429000"/>
          </a:xfrm>
          <a:prstGeom prst="rect">
            <a:avLst/>
          </a:prstGeom>
          <a:solidFill>
            <a:srgbClr val="F5F5F5"/>
          </a:solidFill>
        </p:spPr>
        <p:txBody>
          <a:bodyPr lIns="72000" tIns="72000" rIns="72000" bIns="72000" anchor="ctr" anchorCtr="0"/>
          <a:lstStyle>
            <a:lvl1pPr marL="0" indent="0" algn="ctr">
              <a:buNone/>
              <a:defRPr sz="1200">
                <a:solidFill>
                  <a:schemeClr val="tx1"/>
                </a:solidFill>
              </a:defRPr>
            </a:lvl1pPr>
          </a:lstStyle>
          <a:p>
            <a:r>
              <a:rPr lang="en-AU" dirty="0"/>
              <a:t>Click icon to add image</a:t>
            </a:r>
          </a:p>
        </p:txBody>
      </p:sp>
      <p:sp>
        <p:nvSpPr>
          <p:cNvPr id="12" name="Rectangle 11">
            <a:extLst>
              <a:ext uri="{FF2B5EF4-FFF2-40B4-BE49-F238E27FC236}">
                <a16:creationId xmlns:a16="http://schemas.microsoft.com/office/drawing/2014/main" id="{4B72BA0A-FC28-48D2-989D-7F55CC55DE27}"/>
              </a:ext>
            </a:extLst>
          </p:cNvPr>
          <p:cNvSpPr/>
          <p:nvPr userDrawn="1"/>
        </p:nvSpPr>
        <p:spPr>
          <a:xfrm>
            <a:off x="3048012" y="0"/>
            <a:ext cx="30474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0" forceAA="0" compatLnSpc="1">
            <a:prstTxWarp prst="textNoShape">
              <a:avLst/>
            </a:prstTxWarp>
            <a:noAutofit/>
          </a:bodyPr>
          <a:lstStyle/>
          <a:p>
            <a:pPr algn="ctr"/>
            <a:endParaRPr lang="en-AU" sz="675" dirty="0"/>
          </a:p>
        </p:txBody>
      </p:sp>
      <p:sp>
        <p:nvSpPr>
          <p:cNvPr id="15" name="Text Placeholder 2">
            <a:extLst>
              <a:ext uri="{FF2B5EF4-FFF2-40B4-BE49-F238E27FC236}">
                <a16:creationId xmlns:a16="http://schemas.microsoft.com/office/drawing/2014/main" id="{69485B5C-12AA-4DEC-839A-4C0AFC69B76D}"/>
              </a:ext>
            </a:extLst>
          </p:cNvPr>
          <p:cNvSpPr>
            <a:spLocks noGrp="1"/>
          </p:cNvSpPr>
          <p:nvPr>
            <p:ph type="body" idx="33" hasCustomPrompt="1"/>
          </p:nvPr>
        </p:nvSpPr>
        <p:spPr>
          <a:xfrm>
            <a:off x="3046800" y="0"/>
            <a:ext cx="3048000" cy="3429000"/>
          </a:xfrm>
        </p:spPr>
        <p:txBody>
          <a:bodyPr lIns="180000" rIns="180000" anchor="ctr" anchorCtr="0"/>
          <a:lstStyle>
            <a:lvl1pPr marL="0" indent="0" algn="ctr">
              <a:lnSpc>
                <a:spcPct val="100000"/>
              </a:lnSpc>
              <a:spcBef>
                <a:spcPts val="675"/>
              </a:spcBef>
              <a:buNone/>
              <a:defRPr sz="1400" b="0">
                <a:solidFill>
                  <a:schemeClr val="bg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Click to add text and if you want to add a heading increase the font size to 24pt</a:t>
            </a:r>
          </a:p>
        </p:txBody>
      </p:sp>
      <p:sp>
        <p:nvSpPr>
          <p:cNvPr id="13" name="Rectangle 12">
            <a:extLst>
              <a:ext uri="{FF2B5EF4-FFF2-40B4-BE49-F238E27FC236}">
                <a16:creationId xmlns:a16="http://schemas.microsoft.com/office/drawing/2014/main" id="{DB37CDB6-C28E-45C3-B47E-C806888BE361}"/>
              </a:ext>
            </a:extLst>
          </p:cNvPr>
          <p:cNvSpPr/>
          <p:nvPr userDrawn="1"/>
        </p:nvSpPr>
        <p:spPr>
          <a:xfrm>
            <a:off x="9144610" y="0"/>
            <a:ext cx="3047401" cy="3429000"/>
          </a:xfrm>
          <a:prstGeom prst="rect">
            <a:avLst/>
          </a:prstGeom>
          <a:solidFill>
            <a:srgbClr val="16181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0" forceAA="0" compatLnSpc="1">
            <a:prstTxWarp prst="textNoShape">
              <a:avLst/>
            </a:prstTxWarp>
            <a:noAutofit/>
          </a:bodyPr>
          <a:lstStyle/>
          <a:p>
            <a:pPr algn="ctr"/>
            <a:endParaRPr lang="en-AU" sz="675" dirty="0">
              <a:solidFill>
                <a:schemeClr val="accent1"/>
              </a:solidFill>
            </a:endParaRPr>
          </a:p>
        </p:txBody>
      </p:sp>
      <p:sp>
        <p:nvSpPr>
          <p:cNvPr id="9" name="Picture Placeholder 8">
            <a:extLst>
              <a:ext uri="{FF2B5EF4-FFF2-40B4-BE49-F238E27FC236}">
                <a16:creationId xmlns:a16="http://schemas.microsoft.com/office/drawing/2014/main" id="{03C0A9C8-ABDD-48F5-BE57-B527AB1FEF1A}"/>
              </a:ext>
            </a:extLst>
          </p:cNvPr>
          <p:cNvSpPr>
            <a:spLocks noGrp="1"/>
          </p:cNvSpPr>
          <p:nvPr>
            <p:ph type="pic" sz="quarter" idx="30" hasCustomPrompt="1"/>
          </p:nvPr>
        </p:nvSpPr>
        <p:spPr>
          <a:xfrm>
            <a:off x="6096000" y="0"/>
            <a:ext cx="3048000" cy="3429000"/>
          </a:xfrm>
          <a:prstGeom prst="rect">
            <a:avLst/>
          </a:prstGeom>
          <a:solidFill>
            <a:srgbClr val="F5F5F5"/>
          </a:solidFill>
        </p:spPr>
        <p:txBody>
          <a:bodyPr lIns="72000" tIns="72000" rIns="72000" bIns="72000" anchor="ctr" anchorCtr="0"/>
          <a:lstStyle>
            <a:lvl1pPr marL="0" indent="0" algn="ctr">
              <a:buNone/>
              <a:defRPr sz="1200">
                <a:solidFill>
                  <a:schemeClr val="tx1"/>
                </a:solidFill>
              </a:defRPr>
            </a:lvl1pPr>
          </a:lstStyle>
          <a:p>
            <a:r>
              <a:rPr lang="en-AU" dirty="0"/>
              <a:t>Click icon to add image</a:t>
            </a:r>
          </a:p>
        </p:txBody>
      </p:sp>
      <p:sp>
        <p:nvSpPr>
          <p:cNvPr id="16" name="Text Placeholder 2">
            <a:extLst>
              <a:ext uri="{FF2B5EF4-FFF2-40B4-BE49-F238E27FC236}">
                <a16:creationId xmlns:a16="http://schemas.microsoft.com/office/drawing/2014/main" id="{0FB02AA9-3CFD-42F6-A89B-0E9879820066}"/>
              </a:ext>
            </a:extLst>
          </p:cNvPr>
          <p:cNvSpPr>
            <a:spLocks noGrp="1"/>
          </p:cNvSpPr>
          <p:nvPr>
            <p:ph type="body" idx="34" hasCustomPrompt="1"/>
          </p:nvPr>
        </p:nvSpPr>
        <p:spPr>
          <a:xfrm>
            <a:off x="9144000" y="0"/>
            <a:ext cx="3048000" cy="3429000"/>
          </a:xfrm>
        </p:spPr>
        <p:txBody>
          <a:bodyPr wrap="square" lIns="180000" tIns="0" rIns="180000" bIns="0" anchor="ctr" anchorCtr="0"/>
          <a:lstStyle>
            <a:lvl1pPr marL="0" marR="0" indent="0" algn="ctr" defTabSz="685732" rtl="0" eaLnBrk="1" fontAlgn="auto" latinLnBrk="0" hangingPunct="1">
              <a:lnSpc>
                <a:spcPct val="100000"/>
              </a:lnSpc>
              <a:spcBef>
                <a:spcPts val="675"/>
              </a:spcBef>
              <a:spcAft>
                <a:spcPts val="0"/>
              </a:spcAft>
              <a:buClr>
                <a:schemeClr val="accent1"/>
              </a:buClr>
              <a:buSzTx/>
              <a:buFont typeface="Arial" panose="020B0604020202020204" pitchFamily="34" charset="0"/>
              <a:buNone/>
              <a:tabLst/>
              <a:defRPr sz="1400" b="0">
                <a:solidFill>
                  <a:schemeClr val="accent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marL="0" marR="0" lvl="0" indent="0" algn="ctr" defTabSz="685732" rtl="0" eaLnBrk="1" fontAlgn="auto" latinLnBrk="0" hangingPunct="1">
              <a:lnSpc>
                <a:spcPct val="100000"/>
              </a:lnSpc>
              <a:spcBef>
                <a:spcPts val="675"/>
              </a:spcBef>
              <a:spcAft>
                <a:spcPts val="0"/>
              </a:spcAft>
              <a:buClr>
                <a:schemeClr val="accent1"/>
              </a:buClr>
              <a:buSzTx/>
              <a:buFont typeface="Arial" panose="020B0604020202020204" pitchFamily="34" charset="0"/>
              <a:buNone/>
              <a:tabLst/>
              <a:defRPr/>
            </a:pPr>
            <a:r>
              <a:rPr lang="en-AU" noProof="0" dirty="0"/>
              <a:t>Click to add text and if you want to add a heading increase the font size to 24pt</a:t>
            </a:r>
          </a:p>
        </p:txBody>
      </p:sp>
      <p:sp>
        <p:nvSpPr>
          <p:cNvPr id="17" name="Text Placeholder 2">
            <a:extLst>
              <a:ext uri="{FF2B5EF4-FFF2-40B4-BE49-F238E27FC236}">
                <a16:creationId xmlns:a16="http://schemas.microsoft.com/office/drawing/2014/main" id="{74ECC1D4-01DB-4731-B9CC-9FB487D4251C}"/>
              </a:ext>
            </a:extLst>
          </p:cNvPr>
          <p:cNvSpPr>
            <a:spLocks noGrp="1"/>
          </p:cNvSpPr>
          <p:nvPr>
            <p:ph type="body" idx="35" hasCustomPrompt="1"/>
          </p:nvPr>
        </p:nvSpPr>
        <p:spPr>
          <a:xfrm>
            <a:off x="0" y="0"/>
            <a:ext cx="3048000" cy="3429000"/>
          </a:xfrm>
        </p:spPr>
        <p:txBody>
          <a:bodyPr lIns="180000" rIns="180000" anchor="ctr" anchorCtr="0">
            <a:normAutofit/>
          </a:bodyPr>
          <a:lstStyle>
            <a:lvl1pPr marL="0" indent="0" algn="ctr">
              <a:lnSpc>
                <a:spcPct val="100000"/>
              </a:lnSpc>
              <a:spcBef>
                <a:spcPts val="451"/>
              </a:spcBef>
              <a:buNone/>
              <a:defRPr sz="8800" b="1">
                <a:solidFill>
                  <a:schemeClr val="accent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X%</a:t>
            </a:r>
          </a:p>
        </p:txBody>
      </p:sp>
      <p:sp>
        <p:nvSpPr>
          <p:cNvPr id="14" name="Text Placeholder 2">
            <a:extLst>
              <a:ext uri="{FF2B5EF4-FFF2-40B4-BE49-F238E27FC236}">
                <a16:creationId xmlns:a16="http://schemas.microsoft.com/office/drawing/2014/main" id="{B342483B-965A-45F9-BD9F-E53A2477E83B}"/>
              </a:ext>
            </a:extLst>
          </p:cNvPr>
          <p:cNvSpPr>
            <a:spLocks noGrp="1"/>
          </p:cNvSpPr>
          <p:nvPr>
            <p:ph type="body" idx="13" hasCustomPrompt="1"/>
          </p:nvPr>
        </p:nvSpPr>
        <p:spPr>
          <a:xfrm>
            <a:off x="6095401" y="3429000"/>
            <a:ext cx="3048000" cy="3429000"/>
          </a:xfrm>
        </p:spPr>
        <p:txBody>
          <a:bodyPr wrap="square" lIns="180000" tIns="0" rIns="180000" bIns="0" anchor="ctr" anchorCtr="0"/>
          <a:lstStyle>
            <a:lvl1pPr marL="0" marR="0" indent="0" algn="ctr" defTabSz="685732" rtl="0" eaLnBrk="1" fontAlgn="auto" latinLnBrk="0" hangingPunct="1">
              <a:lnSpc>
                <a:spcPct val="100000"/>
              </a:lnSpc>
              <a:spcBef>
                <a:spcPts val="675"/>
              </a:spcBef>
              <a:spcAft>
                <a:spcPts val="0"/>
              </a:spcAft>
              <a:buClr>
                <a:schemeClr val="accent1"/>
              </a:buClr>
              <a:buSzTx/>
              <a:buFont typeface="Arial" panose="020B0604020202020204" pitchFamily="34" charset="0"/>
              <a:buNone/>
              <a:tabLst/>
              <a:defRPr sz="1400" b="0">
                <a:solidFill>
                  <a:schemeClr val="bg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marL="0" marR="0" lvl="0" indent="0" algn="ctr" defTabSz="685732" rtl="0" eaLnBrk="1" fontAlgn="auto" latinLnBrk="0" hangingPunct="1">
              <a:lnSpc>
                <a:spcPct val="100000"/>
              </a:lnSpc>
              <a:spcBef>
                <a:spcPts val="675"/>
              </a:spcBef>
              <a:spcAft>
                <a:spcPts val="0"/>
              </a:spcAft>
              <a:buClr>
                <a:schemeClr val="accent1"/>
              </a:buClr>
              <a:buSzTx/>
              <a:buFont typeface="Arial" panose="020B0604020202020204" pitchFamily="34" charset="0"/>
              <a:buNone/>
              <a:tabLst/>
              <a:defRPr/>
            </a:pPr>
            <a:r>
              <a:rPr lang="en-AU" noProof="0" dirty="0"/>
              <a:t>Click to add text and if you want to add a heading increase the font size to 24pt</a:t>
            </a:r>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lvl1pPr>
              <a:defRPr>
                <a:solidFill>
                  <a:schemeClr val="bg1"/>
                </a:solidFill>
              </a:defRPr>
            </a:lvl1p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lvl1pPr>
              <a:defRPr>
                <a:solidFill>
                  <a:schemeClr val="bg1"/>
                </a:solidFill>
              </a:defRPr>
            </a:lvl1pPr>
          </a:lstStyle>
          <a:p>
            <a:fld id="{E6316B6A-336A-44FF-82DA-A4D1594FA055}" type="slidenum">
              <a:rPr lang="en-AU" smtClean="0"/>
              <a:pPr/>
              <a:t>‹#›</a:t>
            </a:fld>
            <a:endParaRPr lang="en-AU" dirty="0"/>
          </a:p>
        </p:txBody>
      </p:sp>
    </p:spTree>
    <p:extLst>
      <p:ext uri="{BB962C8B-B14F-4D97-AF65-F5344CB8AC3E}">
        <p14:creationId xmlns:p14="http://schemas.microsoft.com/office/powerpoint/2010/main" val="3567762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97FB9-5938-48AD-BBB6-68F77AA9D38E}"/>
              </a:ext>
            </a:extLst>
          </p:cNvPr>
          <p:cNvSpPr>
            <a:spLocks noGrp="1"/>
          </p:cNvSpPr>
          <p:nvPr>
            <p:ph type="title"/>
          </p:nvPr>
        </p:nvSpPr>
        <p:spPr/>
        <p:txBody>
          <a:bodyPr/>
          <a:lstStyle/>
          <a:p>
            <a:r>
              <a:rPr lang="en-US" noProof="0"/>
              <a:t>Click to edit Master title style</a:t>
            </a:r>
            <a:endParaRPr lang="en-AU" noProof="0" dirty="0"/>
          </a:p>
        </p:txBody>
      </p:sp>
      <p:sp>
        <p:nvSpPr>
          <p:cNvPr id="3" name="Date Placeholder 2">
            <a:extLst>
              <a:ext uri="{FF2B5EF4-FFF2-40B4-BE49-F238E27FC236}">
                <a16:creationId xmlns:a16="http://schemas.microsoft.com/office/drawing/2014/main" id="{3094A408-4541-46F8-9F97-067C05877925}"/>
              </a:ext>
            </a:extLst>
          </p:cNvPr>
          <p:cNvSpPr>
            <a:spLocks noGrp="1"/>
          </p:cNvSpPr>
          <p:nvPr>
            <p:ph type="dt" sz="half" idx="10"/>
          </p:nvPr>
        </p:nvSpPr>
        <p:spPr/>
        <p:txBody>
          <a:bodyPr/>
          <a:lstStyle/>
          <a:p>
            <a:endParaRPr lang="en-AU" dirty="0"/>
          </a:p>
        </p:txBody>
      </p:sp>
      <p:sp>
        <p:nvSpPr>
          <p:cNvPr id="5" name="Slide Number Placeholder 4">
            <a:extLst>
              <a:ext uri="{FF2B5EF4-FFF2-40B4-BE49-F238E27FC236}">
                <a16:creationId xmlns:a16="http://schemas.microsoft.com/office/drawing/2014/main" id="{AC4BECD1-C3A3-4EE1-AF23-B7B969BDFC86}"/>
              </a:ext>
            </a:extLst>
          </p:cNvPr>
          <p:cNvSpPr>
            <a:spLocks noGrp="1"/>
          </p:cNvSpPr>
          <p:nvPr>
            <p:ph type="sldNum" sz="quarter" idx="12"/>
          </p:nvPr>
        </p:nvSpPr>
        <p:spPr/>
        <p:txBody>
          <a:bodyPr/>
          <a:lstStyle/>
          <a:p>
            <a:fld id="{E6316B6A-336A-44FF-82DA-A4D1594FA055}" type="slidenum">
              <a:rPr lang="en-AU" smtClean="0"/>
              <a:t>‹#›</a:t>
            </a:fld>
            <a:endParaRPr lang="en-AU" dirty="0"/>
          </a:p>
        </p:txBody>
      </p:sp>
    </p:spTree>
    <p:extLst>
      <p:ext uri="{BB962C8B-B14F-4D97-AF65-F5344CB8AC3E}">
        <p14:creationId xmlns:p14="http://schemas.microsoft.com/office/powerpoint/2010/main" val="1088244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11781A-9133-4B2B-BBE1-07AEC1B6D6B6}"/>
              </a:ext>
            </a:extLst>
          </p:cNvPr>
          <p:cNvSpPr>
            <a:spLocks noGrp="1"/>
          </p:cNvSpPr>
          <p:nvPr>
            <p:ph type="dt" sz="half" idx="10"/>
          </p:nvPr>
        </p:nvSpPr>
        <p:spPr/>
        <p:txBody>
          <a:bodyPr/>
          <a:lstStyle/>
          <a:p>
            <a:endParaRPr lang="en-AU" dirty="0"/>
          </a:p>
        </p:txBody>
      </p:sp>
      <p:sp>
        <p:nvSpPr>
          <p:cNvPr id="4" name="Slide Number Placeholder 3">
            <a:extLst>
              <a:ext uri="{FF2B5EF4-FFF2-40B4-BE49-F238E27FC236}">
                <a16:creationId xmlns:a16="http://schemas.microsoft.com/office/drawing/2014/main" id="{A61A54E2-78FF-4846-A79D-8C6297C910B1}"/>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5" name="Rectangle 4">
            <a:extLst>
              <a:ext uri="{FF2B5EF4-FFF2-40B4-BE49-F238E27FC236}">
                <a16:creationId xmlns:a16="http://schemas.microsoft.com/office/drawing/2014/main" id="{D01E817B-98CD-4DB6-81C7-C295F0412C0A}"/>
              </a:ext>
            </a:extLst>
          </p:cNvPr>
          <p:cNvSpPr/>
          <p:nvPr userDrawn="1"/>
        </p:nvSpPr>
        <p:spPr>
          <a:xfrm>
            <a:off x="12" y="0"/>
            <a:ext cx="3047401" cy="14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AU" sz="2700" dirty="0"/>
          </a:p>
        </p:txBody>
      </p:sp>
    </p:spTree>
    <p:extLst>
      <p:ext uri="{BB962C8B-B14F-4D97-AF65-F5344CB8AC3E}">
        <p14:creationId xmlns:p14="http://schemas.microsoft.com/office/powerpoint/2010/main" val="801191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Title 2">
    <p:bg>
      <p:bgPr>
        <a:solidFill>
          <a:srgbClr val="16181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01320B-9D5B-44F6-9E59-B6DD1E740C90}"/>
              </a:ext>
            </a:extLst>
          </p:cNvPr>
          <p:cNvPicPr>
            <a:picLocks noChangeAspect="1"/>
          </p:cNvPicPr>
          <p:nvPr userDrawn="1"/>
        </p:nvPicPr>
        <p:blipFill>
          <a:blip r:embed="rId2"/>
          <a:srcRect/>
          <a:stretch/>
        </p:blipFill>
        <p:spPr>
          <a:xfrm>
            <a:off x="0" y="718"/>
            <a:ext cx="6095045" cy="6856926"/>
          </a:xfrm>
          <a:prstGeom prst="rect">
            <a:avLst/>
          </a:prstGeom>
        </p:spPr>
      </p:pic>
      <p:sp>
        <p:nvSpPr>
          <p:cNvPr id="11" name="Text Placeholder 2">
            <a:extLst>
              <a:ext uri="{FF2B5EF4-FFF2-40B4-BE49-F238E27FC236}">
                <a16:creationId xmlns:a16="http://schemas.microsoft.com/office/drawing/2014/main" id="{FBD59441-423F-4489-9261-A1C1B99C17F1}"/>
              </a:ext>
            </a:extLst>
          </p:cNvPr>
          <p:cNvSpPr>
            <a:spLocks noGrp="1"/>
          </p:cNvSpPr>
          <p:nvPr>
            <p:ph type="body" idx="13" hasCustomPrompt="1"/>
          </p:nvPr>
        </p:nvSpPr>
        <p:spPr>
          <a:xfrm>
            <a:off x="6617280" y="5483512"/>
            <a:ext cx="2091720" cy="540000"/>
          </a:xfrm>
        </p:spPr>
        <p:txBody>
          <a:bodyPr anchor="t" anchorCtr="0"/>
          <a:lstStyle>
            <a:lvl1pPr marL="0" indent="0">
              <a:lnSpc>
                <a:spcPct val="95000"/>
              </a:lnSpc>
              <a:spcBef>
                <a:spcPts val="0"/>
              </a:spcBef>
              <a:buNone/>
              <a:defRPr sz="1100" b="0">
                <a:solidFill>
                  <a:schemeClr val="bg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A presentation to &lt;Client Name&gt; &lt;Date&gt;</a:t>
            </a:r>
          </a:p>
        </p:txBody>
      </p:sp>
      <p:sp>
        <p:nvSpPr>
          <p:cNvPr id="12" name="Text Placeholder 2">
            <a:extLst>
              <a:ext uri="{FF2B5EF4-FFF2-40B4-BE49-F238E27FC236}">
                <a16:creationId xmlns:a16="http://schemas.microsoft.com/office/drawing/2014/main" id="{571D4603-1C4B-4CA5-AD94-B60B51FB107E}"/>
              </a:ext>
            </a:extLst>
          </p:cNvPr>
          <p:cNvSpPr>
            <a:spLocks noGrp="1"/>
          </p:cNvSpPr>
          <p:nvPr>
            <p:ph type="body" idx="14" hasCustomPrompt="1"/>
          </p:nvPr>
        </p:nvSpPr>
        <p:spPr>
          <a:xfrm>
            <a:off x="9087278" y="5483512"/>
            <a:ext cx="2559172" cy="540000"/>
          </a:xfrm>
        </p:spPr>
        <p:txBody>
          <a:bodyPr anchor="t" anchorCtr="0"/>
          <a:lstStyle>
            <a:lvl1pPr marL="0" indent="0">
              <a:lnSpc>
                <a:spcPct val="95000"/>
              </a:lnSpc>
              <a:spcBef>
                <a:spcPts val="0"/>
              </a:spcBef>
              <a:buNone/>
              <a:defRPr sz="1100" b="0">
                <a:solidFill>
                  <a:schemeClr val="bg1"/>
                </a:solidFill>
              </a:defRPr>
            </a:lvl1pPr>
            <a:lvl2pPr marL="342866" indent="0">
              <a:buNone/>
              <a:defRPr sz="1500" b="1"/>
            </a:lvl2pPr>
            <a:lvl3pPr marL="685732" indent="0">
              <a:buNone/>
              <a:defRPr sz="1351"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AU" noProof="0" dirty="0"/>
              <a:t>Presented by &lt;</a:t>
            </a:r>
            <a:r>
              <a:rPr lang="en-AU" noProof="0" dirty="0" err="1"/>
              <a:t>FirstnameSurname</a:t>
            </a:r>
            <a:r>
              <a:rPr lang="en-AU" noProof="0" dirty="0"/>
              <a:t>&gt; &lt;</a:t>
            </a:r>
            <a:r>
              <a:rPr lang="en-AU" noProof="0" dirty="0" err="1"/>
              <a:t>Jobtitle</a:t>
            </a:r>
            <a:r>
              <a:rPr lang="en-AU" noProof="0" dirty="0"/>
              <a:t>/Position&gt;</a:t>
            </a:r>
          </a:p>
        </p:txBody>
      </p:sp>
      <p:sp>
        <p:nvSpPr>
          <p:cNvPr id="9" name="Text Placeholder 4">
            <a:extLst>
              <a:ext uri="{FF2B5EF4-FFF2-40B4-BE49-F238E27FC236}">
                <a16:creationId xmlns:a16="http://schemas.microsoft.com/office/drawing/2014/main" id="{EA65E3F1-F1F5-4D23-9321-D4F5CF2338E8}"/>
              </a:ext>
            </a:extLst>
          </p:cNvPr>
          <p:cNvSpPr>
            <a:spLocks noGrp="1"/>
          </p:cNvSpPr>
          <p:nvPr>
            <p:ph type="body" sz="quarter" idx="3" hasCustomPrompt="1"/>
          </p:nvPr>
        </p:nvSpPr>
        <p:spPr>
          <a:xfrm>
            <a:off x="8885439" y="5486484"/>
            <a:ext cx="25400" cy="504000"/>
          </a:xfrm>
          <a:solidFill>
            <a:schemeClr val="accent1"/>
          </a:solidFill>
        </p:spPr>
        <p:txBody>
          <a:bodyPr wrap="square" lIns="108000" rIns="108000" anchor="ctr" anchorCtr="0">
            <a:noAutofit/>
          </a:bodyPr>
          <a:lstStyle>
            <a:lvl1pPr marL="0" indent="0">
              <a:buNone/>
              <a:defRPr sz="100" b="0" baseline="0">
                <a:solidFill>
                  <a:schemeClr val="accent1"/>
                </a:solidFill>
                <a:latin typeface="+mj-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AU" noProof="0" dirty="0"/>
              <a:t> </a:t>
            </a:r>
          </a:p>
        </p:txBody>
      </p:sp>
      <p:sp>
        <p:nvSpPr>
          <p:cNvPr id="13" name="Title 1">
            <a:extLst>
              <a:ext uri="{FF2B5EF4-FFF2-40B4-BE49-F238E27FC236}">
                <a16:creationId xmlns:a16="http://schemas.microsoft.com/office/drawing/2014/main" id="{F7555689-2822-6744-874F-6F4CA7280549}"/>
              </a:ext>
            </a:extLst>
          </p:cNvPr>
          <p:cNvSpPr>
            <a:spLocks noGrp="1"/>
          </p:cNvSpPr>
          <p:nvPr>
            <p:ph type="ctrTitle"/>
          </p:nvPr>
        </p:nvSpPr>
        <p:spPr>
          <a:xfrm>
            <a:off x="6617270" y="2493053"/>
            <a:ext cx="4569125" cy="930665"/>
          </a:xfrm>
        </p:spPr>
        <p:txBody>
          <a:bodyPr anchor="b"/>
          <a:lstStyle>
            <a:lvl1pPr algn="l">
              <a:defRPr sz="2600">
                <a:solidFill>
                  <a:schemeClr val="accent1"/>
                </a:solidFill>
                <a:latin typeface="+mj-lt"/>
              </a:defRPr>
            </a:lvl1pPr>
          </a:lstStyle>
          <a:p>
            <a:endParaRPr lang="en-AU" noProof="0" dirty="0"/>
          </a:p>
        </p:txBody>
      </p:sp>
      <p:sp>
        <p:nvSpPr>
          <p:cNvPr id="14" name="Subtitle 2">
            <a:extLst>
              <a:ext uri="{FF2B5EF4-FFF2-40B4-BE49-F238E27FC236}">
                <a16:creationId xmlns:a16="http://schemas.microsoft.com/office/drawing/2014/main" id="{61679C6C-6B70-DA4E-800E-93FF52BBFCE7}"/>
              </a:ext>
            </a:extLst>
          </p:cNvPr>
          <p:cNvSpPr>
            <a:spLocks noGrp="1"/>
          </p:cNvSpPr>
          <p:nvPr>
            <p:ph type="subTitle" idx="1"/>
          </p:nvPr>
        </p:nvSpPr>
        <p:spPr>
          <a:xfrm>
            <a:off x="6617270" y="3438147"/>
            <a:ext cx="4569125" cy="930665"/>
          </a:xfrm>
        </p:spPr>
        <p:txBody>
          <a:bodyPr/>
          <a:lstStyle>
            <a:lvl1pPr marL="0" indent="0" algn="l">
              <a:lnSpc>
                <a:spcPct val="90000"/>
              </a:lnSpc>
              <a:spcBef>
                <a:spcPts val="0"/>
              </a:spcBef>
              <a:buNone/>
              <a:defRPr sz="2600">
                <a:solidFill>
                  <a:schemeClr val="bg1"/>
                </a:solidFill>
                <a:latin typeface="+mj-lt"/>
              </a:defRPr>
            </a:lvl1pPr>
            <a:lvl2pPr marL="342866" indent="0" algn="ctr">
              <a:buNone/>
              <a:defRPr sz="1500"/>
            </a:lvl2pPr>
            <a:lvl3pPr marL="685732" indent="0" algn="ctr">
              <a:buNone/>
              <a:defRPr sz="1351"/>
            </a:lvl3pPr>
            <a:lvl4pPr marL="1028597" indent="0" algn="ctr">
              <a:buNone/>
              <a:defRPr sz="1200"/>
            </a:lvl4pPr>
            <a:lvl5pPr marL="1371464" indent="0" algn="ctr">
              <a:buNone/>
              <a:defRPr sz="1200"/>
            </a:lvl5pPr>
            <a:lvl6pPr marL="1714331" indent="0" algn="ctr">
              <a:buNone/>
              <a:defRPr sz="1200"/>
            </a:lvl6pPr>
            <a:lvl7pPr marL="2057195" indent="0" algn="ctr">
              <a:buNone/>
              <a:defRPr sz="1200"/>
            </a:lvl7pPr>
            <a:lvl8pPr marL="2400060" indent="0" algn="ctr">
              <a:buNone/>
              <a:defRPr sz="1200"/>
            </a:lvl8pPr>
            <a:lvl9pPr marL="2742926" indent="0" algn="ctr">
              <a:buNone/>
              <a:defRPr sz="1200"/>
            </a:lvl9pPr>
          </a:lstStyle>
          <a:p>
            <a:endParaRPr lang="en-AU" noProof="0" dirty="0"/>
          </a:p>
        </p:txBody>
      </p:sp>
      <p:pic>
        <p:nvPicPr>
          <p:cNvPr id="17" name="Picture 16">
            <a:extLst>
              <a:ext uri="{FF2B5EF4-FFF2-40B4-BE49-F238E27FC236}">
                <a16:creationId xmlns:a16="http://schemas.microsoft.com/office/drawing/2014/main" id="{93865D12-A488-422E-9027-C1D97AEF21E4}"/>
              </a:ext>
            </a:extLst>
          </p:cNvPr>
          <p:cNvPicPr>
            <a:picLocks noChangeAspect="1"/>
          </p:cNvPicPr>
          <p:nvPr userDrawn="1"/>
        </p:nvPicPr>
        <p:blipFill>
          <a:blip r:embed="rId3"/>
          <a:srcRect/>
          <a:stretch/>
        </p:blipFill>
        <p:spPr>
          <a:xfrm>
            <a:off x="10487552" y="205200"/>
            <a:ext cx="1417349" cy="692193"/>
          </a:xfrm>
          <a:prstGeom prst="rect">
            <a:avLst/>
          </a:prstGeom>
        </p:spPr>
      </p:pic>
    </p:spTree>
    <p:extLst>
      <p:ext uri="{BB962C8B-B14F-4D97-AF65-F5344CB8AC3E}">
        <p14:creationId xmlns:p14="http://schemas.microsoft.com/office/powerpoint/2010/main" val="139947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24DA1-5E64-4D6F-8BA9-5709CD74BD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6C8A651-6033-44E5-B28B-475A66F5BA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044810C-4990-4FDB-A1F0-F2E7C5C25134}"/>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F79E6311-D910-495F-831A-252407389E3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3BABEB0-F7DA-444C-AC23-B6E5F09625E7}"/>
              </a:ext>
            </a:extLst>
          </p:cNvPr>
          <p:cNvSpPr>
            <a:spLocks noGrp="1"/>
          </p:cNvSpPr>
          <p:nvPr>
            <p:ph type="sldNum" sz="quarter" idx="12"/>
          </p:nvPr>
        </p:nvSpPr>
        <p:spPr/>
        <p:txBody>
          <a:bodyPr/>
          <a:lstStyle/>
          <a:p>
            <a:fld id="{D9AD11EA-871C-427D-8814-544B73720849}" type="slidenum">
              <a:rPr lang="en-AU" smtClean="0"/>
              <a:t>‹#›</a:t>
            </a:fld>
            <a:endParaRPr lang="en-AU"/>
          </a:p>
        </p:txBody>
      </p:sp>
    </p:spTree>
    <p:extLst>
      <p:ext uri="{BB962C8B-B14F-4D97-AF65-F5344CB8AC3E}">
        <p14:creationId xmlns:p14="http://schemas.microsoft.com/office/powerpoint/2010/main" val="1042456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7" name="Slide Number Placeholder 6"/>
          <p:cNvSpPr>
            <a:spLocks noGrp="1"/>
          </p:cNvSpPr>
          <p:nvPr>
            <p:ph type="sldNum" sz="quarter" idx="10"/>
          </p:nvPr>
        </p:nvSpPr>
        <p:spPr/>
        <p:txBody>
          <a:bodyPr/>
          <a:lstStyle>
            <a:lvl1pPr>
              <a:defRPr>
                <a:solidFill>
                  <a:schemeClr val="bg1"/>
                </a:solidFill>
              </a:defRPr>
            </a:lvl1pPr>
          </a:lstStyle>
          <a:p>
            <a:fld id="{94F5FC2A-668D-4E14-9F25-0C75D058EDAB}" type="slidenum">
              <a:rPr lang="en-AU" smtClean="0"/>
              <a:t>‹#›</a:t>
            </a:fld>
            <a:endParaRPr lang="en-AU" dirty="0"/>
          </a:p>
        </p:txBody>
      </p:sp>
      <p:sp>
        <p:nvSpPr>
          <p:cNvPr id="9" name="Title 8"/>
          <p:cNvSpPr>
            <a:spLocks noGrp="1"/>
          </p:cNvSpPr>
          <p:nvPr>
            <p:ph type="title"/>
          </p:nvPr>
        </p:nvSpPr>
        <p:spPr>
          <a:xfrm>
            <a:off x="1035548" y="-8325"/>
            <a:ext cx="8851200" cy="1143000"/>
          </a:xfrm>
        </p:spPr>
        <p:txBody>
          <a:bodyPr/>
          <a:lstStyle>
            <a:lvl1pPr>
              <a:defRPr sz="2400"/>
            </a:lvl1pPr>
          </a:lstStyle>
          <a:p>
            <a:r>
              <a:rPr lang="en-US" dirty="0"/>
              <a:t>Click to edit Master title style</a:t>
            </a:r>
            <a:endParaRPr lang="en-GB" dirty="0"/>
          </a:p>
        </p:txBody>
      </p:sp>
      <p:sp>
        <p:nvSpPr>
          <p:cNvPr id="13" name="Content Placeholder 12"/>
          <p:cNvSpPr>
            <a:spLocks noGrp="1"/>
          </p:cNvSpPr>
          <p:nvPr>
            <p:ph sz="quarter" idx="12"/>
          </p:nvPr>
        </p:nvSpPr>
        <p:spPr>
          <a:xfrm>
            <a:off x="468351" y="1293310"/>
            <a:ext cx="10664037" cy="4248000"/>
          </a:xfrm>
        </p:spPr>
        <p:txBody>
          <a:bodyPr/>
          <a:lstStyle>
            <a:lvl1pPr>
              <a:defRPr>
                <a:solidFill>
                  <a:schemeClr val="accent1"/>
                </a:solidFill>
              </a:defRPr>
            </a:lvl1pPr>
            <a:lvl2pPr marL="239994" indent="-239994">
              <a:buClr>
                <a:srgbClr val="6DC62E"/>
              </a:buClr>
              <a:buSzPct val="150000"/>
              <a:buFont typeface="Arial" panose="020B0604020202020204" pitchFamily="34" charset="0"/>
              <a:buChar char="›"/>
              <a:defRPr sz="2000">
                <a:solidFill>
                  <a:schemeClr val="accent1"/>
                </a:solidFill>
              </a:defRPr>
            </a:lvl2pPr>
            <a:lvl3pPr>
              <a:defRPr sz="2000">
                <a:solidFill>
                  <a:schemeClr val="accent1"/>
                </a:solidFill>
              </a:defRPr>
            </a:lvl3pPr>
            <a:lvl4pPr>
              <a:defRPr sz="2000">
                <a:solidFill>
                  <a:schemeClr val="accent1"/>
                </a:solidFill>
              </a:defRPr>
            </a:lvl4pPr>
            <a:lvl5pPr>
              <a:defRPr sz="2000">
                <a:solidFill>
                  <a:schemeClr val="accent1"/>
                </a:solidFill>
              </a:defRPr>
            </a:lvl5pPr>
            <a:lvl6pPr>
              <a:defRPr sz="1867"/>
            </a:lvl6pPr>
            <a:lvl7pPr>
              <a:defRPr sz="1867"/>
            </a:lvl7pPr>
            <a:lvl8pPr>
              <a:defRPr sz="1867"/>
            </a:lvl8pPr>
            <a:lvl9pPr>
              <a:defRPr sz="1867"/>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76342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Title Slide Pictur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15069" y="328385"/>
            <a:ext cx="11545839" cy="6235985"/>
          </a:xfrm>
        </p:spPr>
        <p:txBody>
          <a:bodyPr/>
          <a:lstStyle>
            <a:lvl1pPr>
              <a:defRPr baseline="0"/>
            </a:lvl1pPr>
          </a:lstStyle>
          <a:p>
            <a:r>
              <a:rPr lang="en-AU"/>
              <a:t>Click icon to add picture and then right click on the picture &gt; Send to back</a:t>
            </a:r>
          </a:p>
        </p:txBody>
      </p:sp>
      <p:sp>
        <p:nvSpPr>
          <p:cNvPr id="20482" name="Rectangle 2"/>
          <p:cNvSpPr>
            <a:spLocks noGrp="1" noChangeArrowheads="1"/>
          </p:cNvSpPr>
          <p:nvPr>
            <p:ph type="ctrTitle"/>
          </p:nvPr>
        </p:nvSpPr>
        <p:spPr>
          <a:xfrm>
            <a:off x="588246" y="4147502"/>
            <a:ext cx="6577453" cy="881504"/>
          </a:xfrm>
          <a:solidFill>
            <a:schemeClr val="accent1"/>
          </a:solidFill>
          <a:ln w="9525">
            <a:noFill/>
            <a:miter lim="800000"/>
            <a:headEnd/>
            <a:tailEnd/>
          </a:ln>
          <a:effectLst/>
        </p:spPr>
        <p:txBody>
          <a:bodyPr wrap="square" lIns="282432" tIns="282432" rIns="282432" bIns="282432" anchor="t" anchorCtr="0">
            <a:spAutoFit/>
          </a:bodyPr>
          <a:lstStyle>
            <a:lvl1pPr algn="l" defTabSz="876413" rtl="0" fontAlgn="base">
              <a:spcBef>
                <a:spcPct val="0"/>
              </a:spcBef>
              <a:spcAft>
                <a:spcPct val="0"/>
              </a:spcAft>
              <a:defRPr lang="en-AU" sz="2223" kern="1200" dirty="0">
                <a:solidFill>
                  <a:schemeClr val="bg1"/>
                </a:solidFill>
                <a:latin typeface="Corpid C1 Heavy" pitchFamily="34" charset="0"/>
                <a:ea typeface="+mn-ea"/>
                <a:cs typeface="Arial" charset="0"/>
              </a:defRPr>
            </a:lvl1pPr>
          </a:lstStyle>
          <a:p>
            <a:r>
              <a:rPr lang="en-US"/>
              <a:t>Click to edit Master title style</a:t>
            </a:r>
            <a:endParaRPr lang="en-AU"/>
          </a:p>
        </p:txBody>
      </p:sp>
    </p:spTree>
    <p:extLst>
      <p:ext uri="{BB962C8B-B14F-4D97-AF65-F5344CB8AC3E}">
        <p14:creationId xmlns:p14="http://schemas.microsoft.com/office/powerpoint/2010/main" val="1730039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rgbClr val="161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098880" y="2493045"/>
            <a:ext cx="4569125" cy="930665"/>
          </a:xfrm>
        </p:spPr>
        <p:txBody>
          <a:bodyPr anchor="b"/>
          <a:lstStyle>
            <a:lvl1pPr algn="l">
              <a:defRPr sz="3200">
                <a:solidFill>
                  <a:schemeClr val="accent1"/>
                </a:solidFill>
                <a:latin typeface="+mj-lt"/>
              </a:defRPr>
            </a:lvl1pPr>
          </a:lstStyle>
          <a:p>
            <a:endParaRPr lang="en-AU" noProof="0" dirty="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098880" y="3438146"/>
            <a:ext cx="4569125" cy="930665"/>
          </a:xfrm>
        </p:spPr>
        <p:txBody>
          <a:bodyPr/>
          <a:lstStyle>
            <a:lvl1pPr marL="0" indent="0" algn="l">
              <a:lnSpc>
                <a:spcPct val="90000"/>
              </a:lnSpc>
              <a:spcBef>
                <a:spcPts val="0"/>
              </a:spcBef>
              <a:buNone/>
              <a:defRPr sz="3200">
                <a:solidFill>
                  <a:schemeClr val="bg1"/>
                </a:soli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endParaRPr lang="en-AU" noProof="0" dirty="0"/>
          </a:p>
        </p:txBody>
      </p:sp>
      <p:sp>
        <p:nvSpPr>
          <p:cNvPr id="11" name="Text Placeholder 2">
            <a:extLst>
              <a:ext uri="{FF2B5EF4-FFF2-40B4-BE49-F238E27FC236}">
                <a16:creationId xmlns:a16="http://schemas.microsoft.com/office/drawing/2014/main" id="{FBD59441-423F-4489-9261-A1C1B99C17F1}"/>
              </a:ext>
            </a:extLst>
          </p:cNvPr>
          <p:cNvSpPr>
            <a:spLocks noGrp="1"/>
          </p:cNvSpPr>
          <p:nvPr>
            <p:ph type="body" idx="13" hasCustomPrompt="1"/>
          </p:nvPr>
        </p:nvSpPr>
        <p:spPr>
          <a:xfrm>
            <a:off x="6098884" y="5483505"/>
            <a:ext cx="1725281"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A presentation to &lt;Client Name&gt; &lt;Date&gt;</a:t>
            </a:r>
          </a:p>
        </p:txBody>
      </p:sp>
      <p:sp>
        <p:nvSpPr>
          <p:cNvPr id="12" name="Text Placeholder 2">
            <a:extLst>
              <a:ext uri="{FF2B5EF4-FFF2-40B4-BE49-F238E27FC236}">
                <a16:creationId xmlns:a16="http://schemas.microsoft.com/office/drawing/2014/main" id="{571D4603-1C4B-4CA5-AD94-B60B51FB107E}"/>
              </a:ext>
            </a:extLst>
          </p:cNvPr>
          <p:cNvSpPr>
            <a:spLocks noGrp="1"/>
          </p:cNvSpPr>
          <p:nvPr>
            <p:ph type="body" idx="14" hasCustomPrompt="1"/>
          </p:nvPr>
        </p:nvSpPr>
        <p:spPr>
          <a:xfrm>
            <a:off x="8108831" y="5483505"/>
            <a:ext cx="2559172"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Presented by &lt;</a:t>
            </a:r>
            <a:r>
              <a:rPr lang="en-AU" noProof="0" dirty="0" err="1"/>
              <a:t>FirstnameSurname</a:t>
            </a:r>
            <a:r>
              <a:rPr lang="en-AU" noProof="0" dirty="0"/>
              <a:t>&gt; &lt;</a:t>
            </a:r>
            <a:r>
              <a:rPr lang="en-AU" noProof="0" dirty="0" err="1"/>
              <a:t>Jobtitle</a:t>
            </a:r>
            <a:r>
              <a:rPr lang="en-AU" noProof="0" dirty="0"/>
              <a:t>/Position&gt;</a:t>
            </a:r>
          </a:p>
        </p:txBody>
      </p:sp>
      <p:grpSp>
        <p:nvGrpSpPr>
          <p:cNvPr id="37" name="Group 36">
            <a:extLst>
              <a:ext uri="{FF2B5EF4-FFF2-40B4-BE49-F238E27FC236}">
                <a16:creationId xmlns:a16="http://schemas.microsoft.com/office/drawing/2014/main" id="{C3D9AEF8-8EB2-443C-9607-53B8A3041DB0}"/>
              </a:ext>
            </a:extLst>
          </p:cNvPr>
          <p:cNvGrpSpPr/>
          <p:nvPr userDrawn="1"/>
        </p:nvGrpSpPr>
        <p:grpSpPr>
          <a:xfrm>
            <a:off x="1466975" y="1323574"/>
            <a:ext cx="3162180" cy="4153311"/>
            <a:chOff x="8469313" y="1968500"/>
            <a:chExt cx="7445375" cy="9779000"/>
          </a:xfrm>
        </p:grpSpPr>
        <p:sp>
          <p:nvSpPr>
            <p:cNvPr id="7" name="AutoShape 3">
              <a:extLst>
                <a:ext uri="{FF2B5EF4-FFF2-40B4-BE49-F238E27FC236}">
                  <a16:creationId xmlns:a16="http://schemas.microsoft.com/office/drawing/2014/main" id="{B91C19F0-C6E6-4117-BC56-0A74B2F220E5}"/>
                </a:ext>
              </a:extLst>
            </p:cNvPr>
            <p:cNvSpPr>
              <a:spLocks noChangeAspect="1" noChangeArrowheads="1" noTextEdit="1"/>
            </p:cNvSpPr>
            <p:nvPr userDrawn="1"/>
          </p:nvSpPr>
          <p:spPr bwMode="auto">
            <a:xfrm>
              <a:off x="8469313" y="1968500"/>
              <a:ext cx="7445375" cy="977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9" name="Freeform 5">
              <a:extLst>
                <a:ext uri="{FF2B5EF4-FFF2-40B4-BE49-F238E27FC236}">
                  <a16:creationId xmlns:a16="http://schemas.microsoft.com/office/drawing/2014/main" id="{FBACB17F-67A3-4A1E-9CF2-44A893C1A810}"/>
                </a:ext>
              </a:extLst>
            </p:cNvPr>
            <p:cNvSpPr>
              <a:spLocks/>
            </p:cNvSpPr>
            <p:nvPr userDrawn="1"/>
          </p:nvSpPr>
          <p:spPr bwMode="auto">
            <a:xfrm>
              <a:off x="12039601" y="8234363"/>
              <a:ext cx="214313" cy="309563"/>
            </a:xfrm>
            <a:custGeom>
              <a:avLst/>
              <a:gdLst>
                <a:gd name="T0" fmla="*/ 0 w 57"/>
                <a:gd name="T1" fmla="*/ 34 h 83"/>
                <a:gd name="T2" fmla="*/ 29 w 57"/>
                <a:gd name="T3" fmla="*/ 0 h 83"/>
                <a:gd name="T4" fmla="*/ 57 w 57"/>
                <a:gd name="T5" fmla="*/ 34 h 83"/>
                <a:gd name="T6" fmla="*/ 57 w 57"/>
                <a:gd name="T7" fmla="*/ 50 h 83"/>
                <a:gd name="T8" fmla="*/ 29 w 57"/>
                <a:gd name="T9" fmla="*/ 83 h 83"/>
                <a:gd name="T10" fmla="*/ 0 w 57"/>
                <a:gd name="T11" fmla="*/ 50 h 83"/>
                <a:gd name="T12" fmla="*/ 0 w 57"/>
                <a:gd name="T13" fmla="*/ 34 h 83"/>
              </a:gdLst>
              <a:ahLst/>
              <a:cxnLst>
                <a:cxn ang="0">
                  <a:pos x="T0" y="T1"/>
                </a:cxn>
                <a:cxn ang="0">
                  <a:pos x="T2" y="T3"/>
                </a:cxn>
                <a:cxn ang="0">
                  <a:pos x="T4" y="T5"/>
                </a:cxn>
                <a:cxn ang="0">
                  <a:pos x="T6" y="T7"/>
                </a:cxn>
                <a:cxn ang="0">
                  <a:pos x="T8" y="T9"/>
                </a:cxn>
                <a:cxn ang="0">
                  <a:pos x="T10" y="T11"/>
                </a:cxn>
                <a:cxn ang="0">
                  <a:pos x="T12" y="T13"/>
                </a:cxn>
              </a:cxnLst>
              <a:rect l="0" t="0" r="r" b="b"/>
              <a:pathLst>
                <a:path w="57" h="83">
                  <a:moveTo>
                    <a:pt x="0" y="34"/>
                  </a:moveTo>
                  <a:cubicBezTo>
                    <a:pt x="0" y="15"/>
                    <a:pt x="13" y="0"/>
                    <a:pt x="29" y="0"/>
                  </a:cubicBezTo>
                  <a:cubicBezTo>
                    <a:pt x="44" y="0"/>
                    <a:pt x="57" y="15"/>
                    <a:pt x="57" y="34"/>
                  </a:cubicBezTo>
                  <a:cubicBezTo>
                    <a:pt x="57" y="50"/>
                    <a:pt x="57" y="50"/>
                    <a:pt x="57" y="50"/>
                  </a:cubicBezTo>
                  <a:cubicBezTo>
                    <a:pt x="57" y="68"/>
                    <a:pt x="44" y="83"/>
                    <a:pt x="29" y="83"/>
                  </a:cubicBezTo>
                  <a:cubicBezTo>
                    <a:pt x="13" y="83"/>
                    <a:pt x="0" y="68"/>
                    <a:pt x="0" y="50"/>
                  </a:cubicBezTo>
                  <a:lnTo>
                    <a:pt x="0" y="34"/>
                  </a:lnTo>
                  <a:close/>
                </a:path>
              </a:pathLst>
            </a:custGeom>
            <a:solidFill>
              <a:srgbClr val="8131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10" name="Freeform 6">
              <a:extLst>
                <a:ext uri="{FF2B5EF4-FFF2-40B4-BE49-F238E27FC236}">
                  <a16:creationId xmlns:a16="http://schemas.microsoft.com/office/drawing/2014/main" id="{8FEE4D53-8DE0-4E9F-B368-EE48062A969D}"/>
                </a:ext>
              </a:extLst>
            </p:cNvPr>
            <p:cNvSpPr>
              <a:spLocks/>
            </p:cNvSpPr>
            <p:nvPr userDrawn="1"/>
          </p:nvSpPr>
          <p:spPr bwMode="auto">
            <a:xfrm>
              <a:off x="11107738" y="8480425"/>
              <a:ext cx="2085975" cy="339725"/>
            </a:xfrm>
            <a:custGeom>
              <a:avLst/>
              <a:gdLst>
                <a:gd name="T0" fmla="*/ 312 w 557"/>
                <a:gd name="T1" fmla="*/ 3 h 91"/>
                <a:gd name="T2" fmla="*/ 246 w 557"/>
                <a:gd name="T3" fmla="*/ 3 h 91"/>
                <a:gd name="T4" fmla="*/ 33 w 557"/>
                <a:gd name="T5" fmla="*/ 45 h 91"/>
                <a:gd name="T6" fmla="*/ 0 w 557"/>
                <a:gd name="T7" fmla="*/ 71 h 91"/>
                <a:gd name="T8" fmla="*/ 34 w 557"/>
                <a:gd name="T9" fmla="*/ 91 h 91"/>
                <a:gd name="T10" fmla="*/ 524 w 557"/>
                <a:gd name="T11" fmla="*/ 91 h 91"/>
                <a:gd name="T12" fmla="*/ 557 w 557"/>
                <a:gd name="T13" fmla="*/ 71 h 91"/>
                <a:gd name="T14" fmla="*/ 524 w 557"/>
                <a:gd name="T15" fmla="*/ 45 h 91"/>
                <a:gd name="T16" fmla="*/ 312 w 557"/>
                <a:gd name="T17" fmla="*/ 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91">
                  <a:moveTo>
                    <a:pt x="312" y="3"/>
                  </a:moveTo>
                  <a:cubicBezTo>
                    <a:pt x="294" y="0"/>
                    <a:pt x="264" y="0"/>
                    <a:pt x="246" y="3"/>
                  </a:cubicBezTo>
                  <a:cubicBezTo>
                    <a:pt x="33" y="45"/>
                    <a:pt x="33" y="45"/>
                    <a:pt x="33" y="45"/>
                  </a:cubicBezTo>
                  <a:cubicBezTo>
                    <a:pt x="15" y="48"/>
                    <a:pt x="0" y="60"/>
                    <a:pt x="0" y="71"/>
                  </a:cubicBezTo>
                  <a:cubicBezTo>
                    <a:pt x="0" y="82"/>
                    <a:pt x="16" y="91"/>
                    <a:pt x="34" y="91"/>
                  </a:cubicBezTo>
                  <a:cubicBezTo>
                    <a:pt x="524" y="91"/>
                    <a:pt x="524" y="91"/>
                    <a:pt x="524" y="91"/>
                  </a:cubicBezTo>
                  <a:cubicBezTo>
                    <a:pt x="542" y="91"/>
                    <a:pt x="557" y="82"/>
                    <a:pt x="557" y="71"/>
                  </a:cubicBezTo>
                  <a:cubicBezTo>
                    <a:pt x="557" y="60"/>
                    <a:pt x="542" y="48"/>
                    <a:pt x="524" y="45"/>
                  </a:cubicBezTo>
                  <a:lnTo>
                    <a:pt x="312" y="3"/>
                  </a:lnTo>
                  <a:close/>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13" name="Freeform 7">
              <a:extLst>
                <a:ext uri="{FF2B5EF4-FFF2-40B4-BE49-F238E27FC236}">
                  <a16:creationId xmlns:a16="http://schemas.microsoft.com/office/drawing/2014/main" id="{1C41073A-E812-4740-8596-25B58CDA03BA}"/>
                </a:ext>
              </a:extLst>
            </p:cNvPr>
            <p:cNvSpPr>
              <a:spLocks/>
            </p:cNvSpPr>
            <p:nvPr userDrawn="1"/>
          </p:nvSpPr>
          <p:spPr bwMode="auto">
            <a:xfrm>
              <a:off x="10707688" y="5597525"/>
              <a:ext cx="931863" cy="935038"/>
            </a:xfrm>
            <a:custGeom>
              <a:avLst/>
              <a:gdLst>
                <a:gd name="T0" fmla="*/ 0 w 587"/>
                <a:gd name="T1" fmla="*/ 24 h 589"/>
                <a:gd name="T2" fmla="*/ 564 w 587"/>
                <a:gd name="T3" fmla="*/ 589 h 589"/>
                <a:gd name="T4" fmla="*/ 587 w 587"/>
                <a:gd name="T5" fmla="*/ 535 h 589"/>
                <a:gd name="T6" fmla="*/ 54 w 587"/>
                <a:gd name="T7" fmla="*/ 0 h 589"/>
                <a:gd name="T8" fmla="*/ 0 w 587"/>
                <a:gd name="T9" fmla="*/ 24 h 589"/>
              </a:gdLst>
              <a:ahLst/>
              <a:cxnLst>
                <a:cxn ang="0">
                  <a:pos x="T0" y="T1"/>
                </a:cxn>
                <a:cxn ang="0">
                  <a:pos x="T2" y="T3"/>
                </a:cxn>
                <a:cxn ang="0">
                  <a:pos x="T4" y="T5"/>
                </a:cxn>
                <a:cxn ang="0">
                  <a:pos x="T6" y="T7"/>
                </a:cxn>
                <a:cxn ang="0">
                  <a:pos x="T8" y="T9"/>
                </a:cxn>
              </a:cxnLst>
              <a:rect l="0" t="0" r="r" b="b"/>
              <a:pathLst>
                <a:path w="587" h="589">
                  <a:moveTo>
                    <a:pt x="0" y="24"/>
                  </a:moveTo>
                  <a:lnTo>
                    <a:pt x="564" y="589"/>
                  </a:lnTo>
                  <a:lnTo>
                    <a:pt x="587" y="535"/>
                  </a:lnTo>
                  <a:lnTo>
                    <a:pt x="54" y="0"/>
                  </a:lnTo>
                  <a:lnTo>
                    <a:pt x="0" y="24"/>
                  </a:lnTo>
                  <a:close/>
                </a:path>
              </a:pathLst>
            </a:custGeom>
            <a:solidFill>
              <a:srgbClr val="8131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14" name="Freeform 8">
              <a:extLst>
                <a:ext uri="{FF2B5EF4-FFF2-40B4-BE49-F238E27FC236}">
                  <a16:creationId xmlns:a16="http://schemas.microsoft.com/office/drawing/2014/main" id="{47EC8435-45F5-4D23-8AD2-6D8437108997}"/>
                </a:ext>
              </a:extLst>
            </p:cNvPr>
            <p:cNvSpPr>
              <a:spLocks/>
            </p:cNvSpPr>
            <p:nvPr userDrawn="1"/>
          </p:nvSpPr>
          <p:spPr bwMode="auto">
            <a:xfrm>
              <a:off x="10583863" y="5635625"/>
              <a:ext cx="1019175" cy="1020763"/>
            </a:xfrm>
            <a:custGeom>
              <a:avLst/>
              <a:gdLst>
                <a:gd name="T0" fmla="*/ 19 w 272"/>
                <a:gd name="T1" fmla="*/ 6 h 273"/>
                <a:gd name="T2" fmla="*/ 12 w 272"/>
                <a:gd name="T3" fmla="*/ 43 h 273"/>
                <a:gd name="T4" fmla="*/ 229 w 272"/>
                <a:gd name="T5" fmla="*/ 260 h 273"/>
                <a:gd name="T6" fmla="*/ 266 w 272"/>
                <a:gd name="T7" fmla="*/ 253 h 273"/>
                <a:gd name="T8" fmla="*/ 272 w 272"/>
                <a:gd name="T9" fmla="*/ 240 h 273"/>
                <a:gd name="T10" fmla="*/ 33 w 272"/>
                <a:gd name="T11" fmla="*/ 0 h 273"/>
                <a:gd name="T12" fmla="*/ 19 w 272"/>
                <a:gd name="T13" fmla="*/ 6 h 273"/>
              </a:gdLst>
              <a:ahLst/>
              <a:cxnLst>
                <a:cxn ang="0">
                  <a:pos x="T0" y="T1"/>
                </a:cxn>
                <a:cxn ang="0">
                  <a:pos x="T2" y="T3"/>
                </a:cxn>
                <a:cxn ang="0">
                  <a:pos x="T4" y="T5"/>
                </a:cxn>
                <a:cxn ang="0">
                  <a:pos x="T6" y="T7"/>
                </a:cxn>
                <a:cxn ang="0">
                  <a:pos x="T8" y="T9"/>
                </a:cxn>
                <a:cxn ang="0">
                  <a:pos x="T10" y="T11"/>
                </a:cxn>
                <a:cxn ang="0">
                  <a:pos x="T12" y="T13"/>
                </a:cxn>
              </a:cxnLst>
              <a:rect l="0" t="0" r="r" b="b"/>
              <a:pathLst>
                <a:path w="272" h="273">
                  <a:moveTo>
                    <a:pt x="19" y="6"/>
                  </a:moveTo>
                  <a:cubicBezTo>
                    <a:pt x="3" y="13"/>
                    <a:pt x="0" y="30"/>
                    <a:pt x="12" y="43"/>
                  </a:cubicBezTo>
                  <a:cubicBezTo>
                    <a:pt x="229" y="260"/>
                    <a:pt x="229" y="260"/>
                    <a:pt x="229" y="260"/>
                  </a:cubicBezTo>
                  <a:cubicBezTo>
                    <a:pt x="242" y="273"/>
                    <a:pt x="259" y="270"/>
                    <a:pt x="266" y="253"/>
                  </a:cubicBezTo>
                  <a:cubicBezTo>
                    <a:pt x="272" y="240"/>
                    <a:pt x="272" y="240"/>
                    <a:pt x="272" y="240"/>
                  </a:cubicBezTo>
                  <a:cubicBezTo>
                    <a:pt x="33" y="0"/>
                    <a:pt x="33" y="0"/>
                    <a:pt x="33" y="0"/>
                  </a:cubicBezTo>
                  <a:lnTo>
                    <a:pt x="19"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15" name="Freeform 9">
              <a:extLst>
                <a:ext uri="{FF2B5EF4-FFF2-40B4-BE49-F238E27FC236}">
                  <a16:creationId xmlns:a16="http://schemas.microsoft.com/office/drawing/2014/main" id="{291B8BE0-0F0B-4F15-AAAE-4CA7171ECAE3}"/>
                </a:ext>
              </a:extLst>
            </p:cNvPr>
            <p:cNvSpPr>
              <a:spLocks/>
            </p:cNvSpPr>
            <p:nvPr userDrawn="1"/>
          </p:nvSpPr>
          <p:spPr bwMode="auto">
            <a:xfrm>
              <a:off x="12126913" y="6854825"/>
              <a:ext cx="1089025" cy="1128713"/>
            </a:xfrm>
            <a:custGeom>
              <a:avLst/>
              <a:gdLst>
                <a:gd name="T0" fmla="*/ 13 w 291"/>
                <a:gd name="T1" fmla="*/ 302 h 302"/>
                <a:gd name="T2" fmla="*/ 5 w 291"/>
                <a:gd name="T3" fmla="*/ 298 h 302"/>
                <a:gd name="T4" fmla="*/ 4 w 291"/>
                <a:gd name="T5" fmla="*/ 282 h 302"/>
                <a:gd name="T6" fmla="*/ 269 w 291"/>
                <a:gd name="T7" fmla="*/ 5 h 302"/>
                <a:gd name="T8" fmla="*/ 286 w 291"/>
                <a:gd name="T9" fmla="*/ 5 h 302"/>
                <a:gd name="T10" fmla="*/ 286 w 291"/>
                <a:gd name="T11" fmla="*/ 22 h 302"/>
                <a:gd name="T12" fmla="*/ 21 w 291"/>
                <a:gd name="T13" fmla="*/ 298 h 302"/>
                <a:gd name="T14" fmla="*/ 13 w 291"/>
                <a:gd name="T15" fmla="*/ 302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302">
                  <a:moveTo>
                    <a:pt x="13" y="302"/>
                  </a:moveTo>
                  <a:cubicBezTo>
                    <a:pt x="10" y="302"/>
                    <a:pt x="7" y="301"/>
                    <a:pt x="5" y="298"/>
                  </a:cubicBezTo>
                  <a:cubicBezTo>
                    <a:pt x="0" y="294"/>
                    <a:pt x="0" y="286"/>
                    <a:pt x="4" y="282"/>
                  </a:cubicBezTo>
                  <a:cubicBezTo>
                    <a:pt x="269" y="5"/>
                    <a:pt x="269" y="5"/>
                    <a:pt x="269" y="5"/>
                  </a:cubicBezTo>
                  <a:cubicBezTo>
                    <a:pt x="274" y="1"/>
                    <a:pt x="281" y="0"/>
                    <a:pt x="286" y="5"/>
                  </a:cubicBezTo>
                  <a:cubicBezTo>
                    <a:pt x="290" y="10"/>
                    <a:pt x="291" y="17"/>
                    <a:pt x="286" y="22"/>
                  </a:cubicBezTo>
                  <a:cubicBezTo>
                    <a:pt x="21" y="298"/>
                    <a:pt x="21" y="298"/>
                    <a:pt x="21" y="298"/>
                  </a:cubicBezTo>
                  <a:cubicBezTo>
                    <a:pt x="19" y="301"/>
                    <a:pt x="16" y="302"/>
                    <a:pt x="13" y="302"/>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27" name="Freeform 10">
              <a:extLst>
                <a:ext uri="{FF2B5EF4-FFF2-40B4-BE49-F238E27FC236}">
                  <a16:creationId xmlns:a16="http://schemas.microsoft.com/office/drawing/2014/main" id="{FA82D773-62B1-47EC-9CAE-2DC1CA1E3990}"/>
                </a:ext>
              </a:extLst>
            </p:cNvPr>
            <p:cNvSpPr>
              <a:spLocks/>
            </p:cNvSpPr>
            <p:nvPr userDrawn="1"/>
          </p:nvSpPr>
          <p:spPr bwMode="auto">
            <a:xfrm>
              <a:off x="12249151" y="6970713"/>
              <a:ext cx="1090613" cy="1123950"/>
            </a:xfrm>
            <a:custGeom>
              <a:avLst/>
              <a:gdLst>
                <a:gd name="T0" fmla="*/ 13 w 291"/>
                <a:gd name="T1" fmla="*/ 301 h 301"/>
                <a:gd name="T2" fmla="*/ 5 w 291"/>
                <a:gd name="T3" fmla="*/ 297 h 301"/>
                <a:gd name="T4" fmla="*/ 4 w 291"/>
                <a:gd name="T5" fmla="*/ 281 h 301"/>
                <a:gd name="T6" fmla="*/ 269 w 291"/>
                <a:gd name="T7" fmla="*/ 4 h 301"/>
                <a:gd name="T8" fmla="*/ 286 w 291"/>
                <a:gd name="T9" fmla="*/ 4 h 301"/>
                <a:gd name="T10" fmla="*/ 286 w 291"/>
                <a:gd name="T11" fmla="*/ 21 h 301"/>
                <a:gd name="T12" fmla="*/ 21 w 291"/>
                <a:gd name="T13" fmla="*/ 297 h 301"/>
                <a:gd name="T14" fmla="*/ 13 w 291"/>
                <a:gd name="T15" fmla="*/ 301 h 3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301">
                  <a:moveTo>
                    <a:pt x="13" y="301"/>
                  </a:moveTo>
                  <a:cubicBezTo>
                    <a:pt x="10" y="301"/>
                    <a:pt x="7" y="300"/>
                    <a:pt x="5" y="297"/>
                  </a:cubicBezTo>
                  <a:cubicBezTo>
                    <a:pt x="0" y="293"/>
                    <a:pt x="0" y="286"/>
                    <a:pt x="4" y="281"/>
                  </a:cubicBezTo>
                  <a:cubicBezTo>
                    <a:pt x="269" y="4"/>
                    <a:pt x="269" y="4"/>
                    <a:pt x="269" y="4"/>
                  </a:cubicBezTo>
                  <a:cubicBezTo>
                    <a:pt x="274" y="0"/>
                    <a:pt x="281" y="0"/>
                    <a:pt x="286" y="4"/>
                  </a:cubicBezTo>
                  <a:cubicBezTo>
                    <a:pt x="291" y="9"/>
                    <a:pt x="291" y="16"/>
                    <a:pt x="286" y="21"/>
                  </a:cubicBezTo>
                  <a:cubicBezTo>
                    <a:pt x="21" y="297"/>
                    <a:pt x="21" y="297"/>
                    <a:pt x="21" y="297"/>
                  </a:cubicBezTo>
                  <a:cubicBezTo>
                    <a:pt x="19" y="300"/>
                    <a:pt x="16" y="301"/>
                    <a:pt x="13" y="301"/>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29" name="Freeform 11">
              <a:extLst>
                <a:ext uri="{FF2B5EF4-FFF2-40B4-BE49-F238E27FC236}">
                  <a16:creationId xmlns:a16="http://schemas.microsoft.com/office/drawing/2014/main" id="{F61394F7-C384-438C-8347-A5766D8E56AC}"/>
                </a:ext>
              </a:extLst>
            </p:cNvPr>
            <p:cNvSpPr>
              <a:spLocks/>
            </p:cNvSpPr>
            <p:nvPr userDrawn="1"/>
          </p:nvSpPr>
          <p:spPr bwMode="auto">
            <a:xfrm>
              <a:off x="12111038" y="5784850"/>
              <a:ext cx="1130300" cy="1084263"/>
            </a:xfrm>
            <a:custGeom>
              <a:avLst/>
              <a:gdLst>
                <a:gd name="T0" fmla="*/ 289 w 302"/>
                <a:gd name="T1" fmla="*/ 290 h 290"/>
                <a:gd name="T2" fmla="*/ 281 w 302"/>
                <a:gd name="T3" fmla="*/ 286 h 290"/>
                <a:gd name="T4" fmla="*/ 5 w 302"/>
                <a:gd name="T5" fmla="*/ 21 h 290"/>
                <a:gd name="T6" fmla="*/ 4 w 302"/>
                <a:gd name="T7" fmla="*/ 5 h 290"/>
                <a:gd name="T8" fmla="*/ 21 w 302"/>
                <a:gd name="T9" fmla="*/ 4 h 290"/>
                <a:gd name="T10" fmla="*/ 297 w 302"/>
                <a:gd name="T11" fmla="*/ 269 h 290"/>
                <a:gd name="T12" fmla="*/ 298 w 302"/>
                <a:gd name="T13" fmla="*/ 286 h 290"/>
                <a:gd name="T14" fmla="*/ 289 w 302"/>
                <a:gd name="T15" fmla="*/ 290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290">
                  <a:moveTo>
                    <a:pt x="289" y="290"/>
                  </a:moveTo>
                  <a:cubicBezTo>
                    <a:pt x="286" y="290"/>
                    <a:pt x="283" y="288"/>
                    <a:pt x="281" y="286"/>
                  </a:cubicBezTo>
                  <a:cubicBezTo>
                    <a:pt x="5" y="21"/>
                    <a:pt x="5" y="21"/>
                    <a:pt x="5" y="21"/>
                  </a:cubicBezTo>
                  <a:cubicBezTo>
                    <a:pt x="0" y="17"/>
                    <a:pt x="0" y="9"/>
                    <a:pt x="4" y="5"/>
                  </a:cubicBezTo>
                  <a:cubicBezTo>
                    <a:pt x="9" y="0"/>
                    <a:pt x="16" y="0"/>
                    <a:pt x="21" y="4"/>
                  </a:cubicBezTo>
                  <a:cubicBezTo>
                    <a:pt x="297" y="269"/>
                    <a:pt x="297" y="269"/>
                    <a:pt x="297" y="269"/>
                  </a:cubicBezTo>
                  <a:cubicBezTo>
                    <a:pt x="302" y="274"/>
                    <a:pt x="302" y="281"/>
                    <a:pt x="298" y="286"/>
                  </a:cubicBezTo>
                  <a:cubicBezTo>
                    <a:pt x="296" y="288"/>
                    <a:pt x="292" y="290"/>
                    <a:pt x="289" y="290"/>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0" name="Freeform 12">
              <a:extLst>
                <a:ext uri="{FF2B5EF4-FFF2-40B4-BE49-F238E27FC236}">
                  <a16:creationId xmlns:a16="http://schemas.microsoft.com/office/drawing/2014/main" id="{EC8A732B-3BAF-4090-8A06-8CCEACBC6DF9}"/>
                </a:ext>
              </a:extLst>
            </p:cNvPr>
            <p:cNvSpPr>
              <a:spLocks/>
            </p:cNvSpPr>
            <p:nvPr userDrawn="1"/>
          </p:nvSpPr>
          <p:spPr bwMode="auto">
            <a:xfrm>
              <a:off x="12220576" y="5665788"/>
              <a:ext cx="1133475" cy="1084263"/>
            </a:xfrm>
            <a:custGeom>
              <a:avLst/>
              <a:gdLst>
                <a:gd name="T0" fmla="*/ 290 w 303"/>
                <a:gd name="T1" fmla="*/ 290 h 290"/>
                <a:gd name="T2" fmla="*/ 282 w 303"/>
                <a:gd name="T3" fmla="*/ 287 h 290"/>
                <a:gd name="T4" fmla="*/ 5 w 303"/>
                <a:gd name="T5" fmla="*/ 22 h 290"/>
                <a:gd name="T6" fmla="*/ 5 w 303"/>
                <a:gd name="T7" fmla="*/ 5 h 290"/>
                <a:gd name="T8" fmla="*/ 22 w 303"/>
                <a:gd name="T9" fmla="*/ 5 h 290"/>
                <a:gd name="T10" fmla="*/ 298 w 303"/>
                <a:gd name="T11" fmla="*/ 269 h 290"/>
                <a:gd name="T12" fmla="*/ 298 w 303"/>
                <a:gd name="T13" fmla="*/ 286 h 290"/>
                <a:gd name="T14" fmla="*/ 290 w 303"/>
                <a:gd name="T15" fmla="*/ 290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 h="290">
                  <a:moveTo>
                    <a:pt x="290" y="290"/>
                  </a:moveTo>
                  <a:cubicBezTo>
                    <a:pt x="287" y="290"/>
                    <a:pt x="284" y="289"/>
                    <a:pt x="282" y="287"/>
                  </a:cubicBezTo>
                  <a:cubicBezTo>
                    <a:pt x="5" y="22"/>
                    <a:pt x="5" y="22"/>
                    <a:pt x="5" y="22"/>
                  </a:cubicBezTo>
                  <a:cubicBezTo>
                    <a:pt x="1" y="17"/>
                    <a:pt x="0" y="10"/>
                    <a:pt x="5" y="5"/>
                  </a:cubicBezTo>
                  <a:cubicBezTo>
                    <a:pt x="9" y="0"/>
                    <a:pt x="17" y="0"/>
                    <a:pt x="22" y="5"/>
                  </a:cubicBezTo>
                  <a:cubicBezTo>
                    <a:pt x="298" y="269"/>
                    <a:pt x="298" y="269"/>
                    <a:pt x="298" y="269"/>
                  </a:cubicBezTo>
                  <a:cubicBezTo>
                    <a:pt x="303" y="274"/>
                    <a:pt x="303" y="282"/>
                    <a:pt x="298" y="286"/>
                  </a:cubicBezTo>
                  <a:cubicBezTo>
                    <a:pt x="296" y="289"/>
                    <a:pt x="293" y="290"/>
                    <a:pt x="290" y="290"/>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1" name="Freeform 13">
              <a:extLst>
                <a:ext uri="{FF2B5EF4-FFF2-40B4-BE49-F238E27FC236}">
                  <a16:creationId xmlns:a16="http://schemas.microsoft.com/office/drawing/2014/main" id="{60713F4F-9653-40D7-B39D-6A839FB17333}"/>
                </a:ext>
              </a:extLst>
            </p:cNvPr>
            <p:cNvSpPr>
              <a:spLocks noEditPoints="1"/>
            </p:cNvSpPr>
            <p:nvPr userDrawn="1"/>
          </p:nvSpPr>
          <p:spPr bwMode="auto">
            <a:xfrm>
              <a:off x="13119101" y="6656388"/>
              <a:ext cx="384175" cy="384175"/>
            </a:xfrm>
            <a:custGeom>
              <a:avLst/>
              <a:gdLst>
                <a:gd name="T0" fmla="*/ 51 w 103"/>
                <a:gd name="T1" fmla="*/ 35 h 103"/>
                <a:gd name="T2" fmla="*/ 35 w 103"/>
                <a:gd name="T3" fmla="*/ 51 h 103"/>
                <a:gd name="T4" fmla="*/ 51 w 103"/>
                <a:gd name="T5" fmla="*/ 67 h 103"/>
                <a:gd name="T6" fmla="*/ 67 w 103"/>
                <a:gd name="T7" fmla="*/ 51 h 103"/>
                <a:gd name="T8" fmla="*/ 51 w 103"/>
                <a:gd name="T9" fmla="*/ 35 h 103"/>
                <a:gd name="T10" fmla="*/ 51 w 103"/>
                <a:gd name="T11" fmla="*/ 103 h 103"/>
                <a:gd name="T12" fmla="*/ 0 w 103"/>
                <a:gd name="T13" fmla="*/ 51 h 103"/>
                <a:gd name="T14" fmla="*/ 51 w 103"/>
                <a:gd name="T15" fmla="*/ 0 h 103"/>
                <a:gd name="T16" fmla="*/ 103 w 103"/>
                <a:gd name="T17" fmla="*/ 51 h 103"/>
                <a:gd name="T18" fmla="*/ 51 w 103"/>
                <a:gd name="T19"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3">
                  <a:moveTo>
                    <a:pt x="51" y="35"/>
                  </a:moveTo>
                  <a:cubicBezTo>
                    <a:pt x="42" y="35"/>
                    <a:pt x="35" y="43"/>
                    <a:pt x="35" y="51"/>
                  </a:cubicBezTo>
                  <a:cubicBezTo>
                    <a:pt x="35" y="60"/>
                    <a:pt x="42" y="67"/>
                    <a:pt x="51" y="67"/>
                  </a:cubicBezTo>
                  <a:cubicBezTo>
                    <a:pt x="60" y="67"/>
                    <a:pt x="67" y="60"/>
                    <a:pt x="67" y="51"/>
                  </a:cubicBezTo>
                  <a:cubicBezTo>
                    <a:pt x="67" y="43"/>
                    <a:pt x="60" y="35"/>
                    <a:pt x="51" y="35"/>
                  </a:cubicBezTo>
                  <a:moveTo>
                    <a:pt x="51" y="103"/>
                  </a:moveTo>
                  <a:cubicBezTo>
                    <a:pt x="23" y="103"/>
                    <a:pt x="0" y="80"/>
                    <a:pt x="0" y="51"/>
                  </a:cubicBezTo>
                  <a:cubicBezTo>
                    <a:pt x="0" y="23"/>
                    <a:pt x="23" y="0"/>
                    <a:pt x="51" y="0"/>
                  </a:cubicBezTo>
                  <a:cubicBezTo>
                    <a:pt x="80" y="0"/>
                    <a:pt x="103" y="23"/>
                    <a:pt x="103" y="51"/>
                  </a:cubicBezTo>
                  <a:cubicBezTo>
                    <a:pt x="103" y="80"/>
                    <a:pt x="80" y="103"/>
                    <a:pt x="51" y="10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2" name="Freeform 14">
              <a:extLst>
                <a:ext uri="{FF2B5EF4-FFF2-40B4-BE49-F238E27FC236}">
                  <a16:creationId xmlns:a16="http://schemas.microsoft.com/office/drawing/2014/main" id="{AACCD0AE-33B5-4647-8E2F-74D4AC7E9302}"/>
                </a:ext>
              </a:extLst>
            </p:cNvPr>
            <p:cNvSpPr>
              <a:spLocks noEditPoints="1"/>
            </p:cNvSpPr>
            <p:nvPr userDrawn="1"/>
          </p:nvSpPr>
          <p:spPr bwMode="auto">
            <a:xfrm>
              <a:off x="11950701" y="7915275"/>
              <a:ext cx="385763" cy="388938"/>
            </a:xfrm>
            <a:custGeom>
              <a:avLst/>
              <a:gdLst>
                <a:gd name="T0" fmla="*/ 51 w 103"/>
                <a:gd name="T1" fmla="*/ 36 h 104"/>
                <a:gd name="T2" fmla="*/ 35 w 103"/>
                <a:gd name="T3" fmla="*/ 52 h 104"/>
                <a:gd name="T4" fmla="*/ 51 w 103"/>
                <a:gd name="T5" fmla="*/ 68 h 104"/>
                <a:gd name="T6" fmla="*/ 67 w 103"/>
                <a:gd name="T7" fmla="*/ 52 h 104"/>
                <a:gd name="T8" fmla="*/ 51 w 103"/>
                <a:gd name="T9" fmla="*/ 36 h 104"/>
                <a:gd name="T10" fmla="*/ 51 w 103"/>
                <a:gd name="T11" fmla="*/ 104 h 104"/>
                <a:gd name="T12" fmla="*/ 0 w 103"/>
                <a:gd name="T13" fmla="*/ 52 h 104"/>
                <a:gd name="T14" fmla="*/ 51 w 103"/>
                <a:gd name="T15" fmla="*/ 0 h 104"/>
                <a:gd name="T16" fmla="*/ 103 w 103"/>
                <a:gd name="T17" fmla="*/ 52 h 104"/>
                <a:gd name="T18" fmla="*/ 51 w 103"/>
                <a:gd name="T1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36"/>
                  </a:moveTo>
                  <a:cubicBezTo>
                    <a:pt x="43" y="36"/>
                    <a:pt x="35" y="43"/>
                    <a:pt x="35" y="52"/>
                  </a:cubicBezTo>
                  <a:cubicBezTo>
                    <a:pt x="35" y="61"/>
                    <a:pt x="43" y="68"/>
                    <a:pt x="51" y="68"/>
                  </a:cubicBezTo>
                  <a:cubicBezTo>
                    <a:pt x="60" y="68"/>
                    <a:pt x="67" y="61"/>
                    <a:pt x="67" y="52"/>
                  </a:cubicBezTo>
                  <a:cubicBezTo>
                    <a:pt x="67" y="43"/>
                    <a:pt x="60" y="36"/>
                    <a:pt x="51" y="36"/>
                  </a:cubicBezTo>
                  <a:moveTo>
                    <a:pt x="51" y="104"/>
                  </a:moveTo>
                  <a:cubicBezTo>
                    <a:pt x="23" y="104"/>
                    <a:pt x="0" y="80"/>
                    <a:pt x="0" y="52"/>
                  </a:cubicBezTo>
                  <a:cubicBezTo>
                    <a:pt x="0" y="24"/>
                    <a:pt x="23" y="0"/>
                    <a:pt x="51" y="0"/>
                  </a:cubicBezTo>
                  <a:cubicBezTo>
                    <a:pt x="80" y="0"/>
                    <a:pt x="103" y="24"/>
                    <a:pt x="103" y="52"/>
                  </a:cubicBezTo>
                  <a:cubicBezTo>
                    <a:pt x="103" y="80"/>
                    <a:pt x="80" y="104"/>
                    <a:pt x="51" y="1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3" name="Freeform 15">
              <a:extLst>
                <a:ext uri="{FF2B5EF4-FFF2-40B4-BE49-F238E27FC236}">
                  <a16:creationId xmlns:a16="http://schemas.microsoft.com/office/drawing/2014/main" id="{DF566B14-B982-43C6-AB60-BA34CEFB3782}"/>
                </a:ext>
              </a:extLst>
            </p:cNvPr>
            <p:cNvSpPr>
              <a:spLocks/>
            </p:cNvSpPr>
            <p:nvPr userDrawn="1"/>
          </p:nvSpPr>
          <p:spPr bwMode="auto">
            <a:xfrm>
              <a:off x="11845926" y="5411788"/>
              <a:ext cx="523875" cy="522288"/>
            </a:xfrm>
            <a:custGeom>
              <a:avLst/>
              <a:gdLst>
                <a:gd name="T0" fmla="*/ 127 w 140"/>
                <a:gd name="T1" fmla="*/ 61 h 140"/>
                <a:gd name="T2" fmla="*/ 127 w 140"/>
                <a:gd name="T3" fmla="*/ 109 h 140"/>
                <a:gd name="T4" fmla="*/ 109 w 140"/>
                <a:gd name="T5" fmla="*/ 127 h 140"/>
                <a:gd name="T6" fmla="*/ 62 w 140"/>
                <a:gd name="T7" fmla="*/ 127 h 140"/>
                <a:gd name="T8" fmla="*/ 14 w 140"/>
                <a:gd name="T9" fmla="*/ 78 h 140"/>
                <a:gd name="T10" fmla="*/ 14 w 140"/>
                <a:gd name="T11" fmla="*/ 31 h 140"/>
                <a:gd name="T12" fmla="*/ 31 w 140"/>
                <a:gd name="T13" fmla="*/ 13 h 140"/>
                <a:gd name="T14" fmla="*/ 79 w 140"/>
                <a:gd name="T15" fmla="*/ 13 h 140"/>
                <a:gd name="T16" fmla="*/ 127 w 140"/>
                <a:gd name="T17" fmla="*/ 6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40">
                  <a:moveTo>
                    <a:pt x="127" y="61"/>
                  </a:moveTo>
                  <a:cubicBezTo>
                    <a:pt x="140" y="75"/>
                    <a:pt x="140" y="96"/>
                    <a:pt x="127" y="109"/>
                  </a:cubicBezTo>
                  <a:cubicBezTo>
                    <a:pt x="109" y="127"/>
                    <a:pt x="109" y="127"/>
                    <a:pt x="109" y="127"/>
                  </a:cubicBezTo>
                  <a:cubicBezTo>
                    <a:pt x="96" y="140"/>
                    <a:pt x="75" y="140"/>
                    <a:pt x="62" y="127"/>
                  </a:cubicBezTo>
                  <a:cubicBezTo>
                    <a:pt x="14" y="78"/>
                    <a:pt x="14" y="78"/>
                    <a:pt x="14" y="78"/>
                  </a:cubicBezTo>
                  <a:cubicBezTo>
                    <a:pt x="0" y="65"/>
                    <a:pt x="0" y="44"/>
                    <a:pt x="14" y="31"/>
                  </a:cubicBezTo>
                  <a:cubicBezTo>
                    <a:pt x="31" y="13"/>
                    <a:pt x="31" y="13"/>
                    <a:pt x="31" y="13"/>
                  </a:cubicBezTo>
                  <a:cubicBezTo>
                    <a:pt x="44" y="0"/>
                    <a:pt x="66" y="0"/>
                    <a:pt x="79" y="13"/>
                  </a:cubicBezTo>
                  <a:lnTo>
                    <a:pt x="127"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4" name="Freeform 16">
              <a:extLst>
                <a:ext uri="{FF2B5EF4-FFF2-40B4-BE49-F238E27FC236}">
                  <a16:creationId xmlns:a16="http://schemas.microsoft.com/office/drawing/2014/main" id="{46AB7AAB-88AB-4252-B983-19AFBFB30893}"/>
                </a:ext>
              </a:extLst>
            </p:cNvPr>
            <p:cNvSpPr>
              <a:spLocks/>
            </p:cNvSpPr>
            <p:nvPr userDrawn="1"/>
          </p:nvSpPr>
          <p:spPr bwMode="auto">
            <a:xfrm>
              <a:off x="11906251" y="5075238"/>
              <a:ext cx="254000" cy="254000"/>
            </a:xfrm>
            <a:custGeom>
              <a:avLst/>
              <a:gdLst>
                <a:gd name="T0" fmla="*/ 18 w 68"/>
                <a:gd name="T1" fmla="*/ 16 h 68"/>
                <a:gd name="T2" fmla="*/ 58 w 68"/>
                <a:gd name="T3" fmla="*/ 9 h 68"/>
                <a:gd name="T4" fmla="*/ 52 w 68"/>
                <a:gd name="T5" fmla="*/ 50 h 68"/>
                <a:gd name="T6" fmla="*/ 50 w 68"/>
                <a:gd name="T7" fmla="*/ 52 h 68"/>
                <a:gd name="T8" fmla="*/ 9 w 68"/>
                <a:gd name="T9" fmla="*/ 59 h 68"/>
                <a:gd name="T10" fmla="*/ 16 w 68"/>
                <a:gd name="T11" fmla="*/ 18 h 68"/>
                <a:gd name="T12" fmla="*/ 18 w 68"/>
                <a:gd name="T13" fmla="*/ 16 h 68"/>
              </a:gdLst>
              <a:ahLst/>
              <a:cxnLst>
                <a:cxn ang="0">
                  <a:pos x="T0" y="T1"/>
                </a:cxn>
                <a:cxn ang="0">
                  <a:pos x="T2" y="T3"/>
                </a:cxn>
                <a:cxn ang="0">
                  <a:pos x="T4" y="T5"/>
                </a:cxn>
                <a:cxn ang="0">
                  <a:pos x="T6" y="T7"/>
                </a:cxn>
                <a:cxn ang="0">
                  <a:pos x="T8" y="T9"/>
                </a:cxn>
                <a:cxn ang="0">
                  <a:pos x="T10" y="T11"/>
                </a:cxn>
                <a:cxn ang="0">
                  <a:pos x="T12" y="T13"/>
                </a:cxn>
              </a:cxnLst>
              <a:rect l="0" t="0" r="r" b="b"/>
              <a:pathLst>
                <a:path w="68" h="68">
                  <a:moveTo>
                    <a:pt x="18" y="16"/>
                  </a:moveTo>
                  <a:cubicBezTo>
                    <a:pt x="31" y="3"/>
                    <a:pt x="49" y="0"/>
                    <a:pt x="58" y="9"/>
                  </a:cubicBezTo>
                  <a:cubicBezTo>
                    <a:pt x="68" y="19"/>
                    <a:pt x="65" y="37"/>
                    <a:pt x="52" y="50"/>
                  </a:cubicBezTo>
                  <a:cubicBezTo>
                    <a:pt x="50" y="52"/>
                    <a:pt x="50" y="52"/>
                    <a:pt x="50" y="52"/>
                  </a:cubicBezTo>
                  <a:cubicBezTo>
                    <a:pt x="36" y="65"/>
                    <a:pt x="18" y="68"/>
                    <a:pt x="9" y="59"/>
                  </a:cubicBezTo>
                  <a:cubicBezTo>
                    <a:pt x="0" y="50"/>
                    <a:pt x="3" y="31"/>
                    <a:pt x="16" y="18"/>
                  </a:cubicBezTo>
                  <a:lnTo>
                    <a:pt x="18" y="16"/>
                  </a:lnTo>
                  <a:close/>
                </a:path>
              </a:pathLst>
            </a:custGeom>
            <a:solidFill>
              <a:srgbClr val="8131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5" name="Freeform 17">
              <a:extLst>
                <a:ext uri="{FF2B5EF4-FFF2-40B4-BE49-F238E27FC236}">
                  <a16:creationId xmlns:a16="http://schemas.microsoft.com/office/drawing/2014/main" id="{69DFBCAE-7C6C-4307-9391-4241244EB275}"/>
                </a:ext>
              </a:extLst>
            </p:cNvPr>
            <p:cNvSpPr>
              <a:spLocks/>
            </p:cNvSpPr>
            <p:nvPr userDrawn="1"/>
          </p:nvSpPr>
          <p:spPr bwMode="auto">
            <a:xfrm>
              <a:off x="10793413" y="4981575"/>
              <a:ext cx="1463675" cy="1465263"/>
            </a:xfrm>
            <a:custGeom>
              <a:avLst/>
              <a:gdLst>
                <a:gd name="T0" fmla="*/ 378 w 391"/>
                <a:gd name="T1" fmla="*/ 90 h 392"/>
                <a:gd name="T2" fmla="*/ 301 w 391"/>
                <a:gd name="T3" fmla="*/ 13 h 392"/>
                <a:gd name="T4" fmla="*/ 253 w 391"/>
                <a:gd name="T5" fmla="*/ 13 h 392"/>
                <a:gd name="T6" fmla="*/ 206 w 391"/>
                <a:gd name="T7" fmla="*/ 61 h 392"/>
                <a:gd name="T8" fmla="*/ 151 w 391"/>
                <a:gd name="T9" fmla="*/ 99 h 392"/>
                <a:gd name="T10" fmla="*/ 0 w 391"/>
                <a:gd name="T11" fmla="*/ 165 h 392"/>
                <a:gd name="T12" fmla="*/ 226 w 391"/>
                <a:gd name="T13" fmla="*/ 392 h 392"/>
                <a:gd name="T14" fmla="*/ 293 w 391"/>
                <a:gd name="T15" fmla="*/ 240 h 392"/>
                <a:gd name="T16" fmla="*/ 330 w 391"/>
                <a:gd name="T17" fmla="*/ 186 h 392"/>
                <a:gd name="T18" fmla="*/ 378 w 391"/>
                <a:gd name="T19" fmla="*/ 138 h 392"/>
                <a:gd name="T20" fmla="*/ 378 w 391"/>
                <a:gd name="T21" fmla="*/ 9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1" h="392">
                  <a:moveTo>
                    <a:pt x="378" y="90"/>
                  </a:moveTo>
                  <a:cubicBezTo>
                    <a:pt x="301" y="13"/>
                    <a:pt x="301" y="13"/>
                    <a:pt x="301" y="13"/>
                  </a:cubicBezTo>
                  <a:cubicBezTo>
                    <a:pt x="288" y="0"/>
                    <a:pt x="267" y="0"/>
                    <a:pt x="253" y="13"/>
                  </a:cubicBezTo>
                  <a:cubicBezTo>
                    <a:pt x="206" y="61"/>
                    <a:pt x="206" y="61"/>
                    <a:pt x="206" y="61"/>
                  </a:cubicBezTo>
                  <a:cubicBezTo>
                    <a:pt x="192" y="74"/>
                    <a:pt x="168" y="91"/>
                    <a:pt x="151" y="99"/>
                  </a:cubicBezTo>
                  <a:cubicBezTo>
                    <a:pt x="0" y="165"/>
                    <a:pt x="0" y="165"/>
                    <a:pt x="0" y="165"/>
                  </a:cubicBezTo>
                  <a:cubicBezTo>
                    <a:pt x="226" y="392"/>
                    <a:pt x="226" y="392"/>
                    <a:pt x="226" y="392"/>
                  </a:cubicBezTo>
                  <a:cubicBezTo>
                    <a:pt x="293" y="240"/>
                    <a:pt x="293" y="240"/>
                    <a:pt x="293" y="240"/>
                  </a:cubicBezTo>
                  <a:cubicBezTo>
                    <a:pt x="300" y="223"/>
                    <a:pt x="317" y="199"/>
                    <a:pt x="330" y="186"/>
                  </a:cubicBezTo>
                  <a:cubicBezTo>
                    <a:pt x="378" y="138"/>
                    <a:pt x="378" y="138"/>
                    <a:pt x="378" y="138"/>
                  </a:cubicBezTo>
                  <a:cubicBezTo>
                    <a:pt x="391" y="125"/>
                    <a:pt x="391" y="103"/>
                    <a:pt x="378" y="90"/>
                  </a:cubicBezTo>
                </a:path>
              </a:pathLst>
            </a:custGeom>
            <a:solidFill>
              <a:srgbClr val="D86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sp>
          <p:nvSpPr>
            <p:cNvPr id="36" name="Freeform 18">
              <a:extLst>
                <a:ext uri="{FF2B5EF4-FFF2-40B4-BE49-F238E27FC236}">
                  <a16:creationId xmlns:a16="http://schemas.microsoft.com/office/drawing/2014/main" id="{30A9EAD8-8CDE-4106-9E9E-7FFFA1D510E8}"/>
                </a:ext>
              </a:extLst>
            </p:cNvPr>
            <p:cNvSpPr>
              <a:spLocks noEditPoints="1"/>
            </p:cNvSpPr>
            <p:nvPr userDrawn="1"/>
          </p:nvSpPr>
          <p:spPr bwMode="auto">
            <a:xfrm>
              <a:off x="8601076" y="2076450"/>
              <a:ext cx="7175500" cy="9659938"/>
            </a:xfrm>
            <a:custGeom>
              <a:avLst/>
              <a:gdLst>
                <a:gd name="T0" fmla="*/ 959 w 1917"/>
                <a:gd name="T1" fmla="*/ 2401 h 2584"/>
                <a:gd name="T2" fmla="*/ 183 w 1917"/>
                <a:gd name="T3" fmla="*/ 1447 h 2584"/>
                <a:gd name="T4" fmla="*/ 959 w 1917"/>
                <a:gd name="T5" fmla="*/ 184 h 2584"/>
                <a:gd name="T6" fmla="*/ 1734 w 1917"/>
                <a:gd name="T7" fmla="*/ 1447 h 2584"/>
                <a:gd name="T8" fmla="*/ 959 w 1917"/>
                <a:gd name="T9" fmla="*/ 2401 h 2584"/>
                <a:gd name="T10" fmla="*/ 959 w 1917"/>
                <a:gd name="T11" fmla="*/ 0 h 2584"/>
                <a:gd name="T12" fmla="*/ 959 w 1917"/>
                <a:gd name="T13" fmla="*/ 0 h 2584"/>
                <a:gd name="T14" fmla="*/ 0 w 1917"/>
                <a:gd name="T15" fmla="*/ 1447 h 2584"/>
                <a:gd name="T16" fmla="*/ 959 w 1917"/>
                <a:gd name="T17" fmla="*/ 2584 h 2584"/>
                <a:gd name="T18" fmla="*/ 1917 w 1917"/>
                <a:gd name="T19" fmla="*/ 1451 h 2584"/>
                <a:gd name="T20" fmla="*/ 1917 w 1917"/>
                <a:gd name="T21" fmla="*/ 1443 h 2584"/>
                <a:gd name="T22" fmla="*/ 959 w 1917"/>
                <a:gd name="T23" fmla="*/ 0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7" h="2584">
                  <a:moveTo>
                    <a:pt x="959" y="2401"/>
                  </a:moveTo>
                  <a:cubicBezTo>
                    <a:pt x="554" y="2401"/>
                    <a:pt x="183" y="2142"/>
                    <a:pt x="183" y="1447"/>
                  </a:cubicBezTo>
                  <a:cubicBezTo>
                    <a:pt x="183" y="824"/>
                    <a:pt x="632" y="184"/>
                    <a:pt x="959" y="184"/>
                  </a:cubicBezTo>
                  <a:cubicBezTo>
                    <a:pt x="1285" y="184"/>
                    <a:pt x="1734" y="824"/>
                    <a:pt x="1734" y="1447"/>
                  </a:cubicBezTo>
                  <a:cubicBezTo>
                    <a:pt x="1734" y="2142"/>
                    <a:pt x="1363" y="2401"/>
                    <a:pt x="959" y="2401"/>
                  </a:cubicBezTo>
                  <a:moveTo>
                    <a:pt x="959" y="0"/>
                  </a:moveTo>
                  <a:cubicBezTo>
                    <a:pt x="959" y="0"/>
                    <a:pt x="959" y="0"/>
                    <a:pt x="959" y="0"/>
                  </a:cubicBezTo>
                  <a:cubicBezTo>
                    <a:pt x="502" y="0"/>
                    <a:pt x="0" y="757"/>
                    <a:pt x="0" y="1447"/>
                  </a:cubicBezTo>
                  <a:cubicBezTo>
                    <a:pt x="0" y="2285"/>
                    <a:pt x="495" y="2584"/>
                    <a:pt x="959" y="2584"/>
                  </a:cubicBezTo>
                  <a:cubicBezTo>
                    <a:pt x="1421" y="2584"/>
                    <a:pt x="1915" y="2286"/>
                    <a:pt x="1917" y="1451"/>
                  </a:cubicBezTo>
                  <a:cubicBezTo>
                    <a:pt x="1917" y="1443"/>
                    <a:pt x="1917" y="1443"/>
                    <a:pt x="1917" y="1443"/>
                  </a:cubicBezTo>
                  <a:cubicBezTo>
                    <a:pt x="1915" y="755"/>
                    <a:pt x="1415" y="0"/>
                    <a:pt x="959" y="0"/>
                  </a:cubicBezTo>
                </a:path>
              </a:pathLst>
            </a:custGeom>
            <a:solidFill>
              <a:srgbClr val="ABACAC">
                <a:alpha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900" dirty="0"/>
            </a:p>
          </p:txBody>
        </p:sp>
      </p:grpSp>
      <p:sp>
        <p:nvSpPr>
          <p:cNvPr id="24" name="Text Placeholder 4">
            <a:extLst>
              <a:ext uri="{FF2B5EF4-FFF2-40B4-BE49-F238E27FC236}">
                <a16:creationId xmlns:a16="http://schemas.microsoft.com/office/drawing/2014/main" id="{0408CBF9-18B9-471E-A1CF-D0DEEB3851B1}"/>
              </a:ext>
            </a:extLst>
          </p:cNvPr>
          <p:cNvSpPr>
            <a:spLocks noGrp="1"/>
          </p:cNvSpPr>
          <p:nvPr>
            <p:ph type="body" sz="quarter" idx="3" hasCustomPrompt="1"/>
          </p:nvPr>
        </p:nvSpPr>
        <p:spPr>
          <a:xfrm>
            <a:off x="7932393" y="5486484"/>
            <a:ext cx="25400" cy="522000"/>
          </a:xfrm>
          <a:solidFill>
            <a:schemeClr val="accent1"/>
          </a:solid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 </a:t>
            </a:r>
          </a:p>
        </p:txBody>
      </p:sp>
      <p:pic>
        <p:nvPicPr>
          <p:cNvPr id="28" name="Picture 27">
            <a:extLst>
              <a:ext uri="{FF2B5EF4-FFF2-40B4-BE49-F238E27FC236}">
                <a16:creationId xmlns:a16="http://schemas.microsoft.com/office/drawing/2014/main" id="{A18307F2-92F0-4A4D-B4A7-E20AA7FC9DA4}"/>
              </a:ext>
            </a:extLst>
          </p:cNvPr>
          <p:cNvPicPr>
            <a:picLocks noChangeAspect="1"/>
          </p:cNvPicPr>
          <p:nvPr userDrawn="1"/>
        </p:nvPicPr>
        <p:blipFill>
          <a:blip r:embed="rId2"/>
          <a:srcRect/>
          <a:stretch/>
        </p:blipFill>
        <p:spPr>
          <a:xfrm>
            <a:off x="10487552" y="205200"/>
            <a:ext cx="1417349" cy="692193"/>
          </a:xfrm>
          <a:prstGeom prst="rect">
            <a:avLst/>
          </a:prstGeom>
        </p:spPr>
      </p:pic>
    </p:spTree>
    <p:extLst>
      <p:ext uri="{BB962C8B-B14F-4D97-AF65-F5344CB8AC3E}">
        <p14:creationId xmlns:p14="http://schemas.microsoft.com/office/powerpoint/2010/main" val="170948113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2">
    <p:bg>
      <p:bgPr>
        <a:solidFill>
          <a:srgbClr val="16181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297460-DE67-483D-96FB-EE25F84B16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847296" y="2493045"/>
            <a:ext cx="4569125" cy="930665"/>
          </a:xfrm>
        </p:spPr>
        <p:txBody>
          <a:bodyPr anchor="b"/>
          <a:lstStyle>
            <a:lvl1pPr algn="l">
              <a:defRPr sz="3200">
                <a:solidFill>
                  <a:schemeClr val="accent1"/>
                </a:solidFill>
                <a:latin typeface="+mj-lt"/>
              </a:defRPr>
            </a:lvl1pPr>
          </a:lstStyle>
          <a:p>
            <a:endParaRPr lang="en-AU" noProof="0" dirty="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847296" y="3438146"/>
            <a:ext cx="4569125" cy="930665"/>
          </a:xfrm>
        </p:spPr>
        <p:txBody>
          <a:bodyPr/>
          <a:lstStyle>
            <a:lvl1pPr marL="0" indent="0" algn="l">
              <a:lnSpc>
                <a:spcPct val="90000"/>
              </a:lnSpc>
              <a:spcBef>
                <a:spcPts val="0"/>
              </a:spcBef>
              <a:buNone/>
              <a:defRPr sz="3200">
                <a:solidFill>
                  <a:schemeClr val="bg1"/>
                </a:soli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endParaRPr lang="en-AU" noProof="0" dirty="0"/>
          </a:p>
        </p:txBody>
      </p:sp>
      <p:sp>
        <p:nvSpPr>
          <p:cNvPr id="11" name="Text Placeholder 2">
            <a:extLst>
              <a:ext uri="{FF2B5EF4-FFF2-40B4-BE49-F238E27FC236}">
                <a16:creationId xmlns:a16="http://schemas.microsoft.com/office/drawing/2014/main" id="{FBD59441-423F-4489-9261-A1C1B99C17F1}"/>
              </a:ext>
            </a:extLst>
          </p:cNvPr>
          <p:cNvSpPr>
            <a:spLocks noGrp="1"/>
          </p:cNvSpPr>
          <p:nvPr>
            <p:ph type="body" idx="13" hasCustomPrompt="1"/>
          </p:nvPr>
        </p:nvSpPr>
        <p:spPr>
          <a:xfrm>
            <a:off x="6847302" y="5483505"/>
            <a:ext cx="1725281"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A presentation to &lt;Client Name&gt; &lt;Date&gt;</a:t>
            </a:r>
          </a:p>
        </p:txBody>
      </p:sp>
      <p:sp>
        <p:nvSpPr>
          <p:cNvPr id="12" name="Text Placeholder 2">
            <a:extLst>
              <a:ext uri="{FF2B5EF4-FFF2-40B4-BE49-F238E27FC236}">
                <a16:creationId xmlns:a16="http://schemas.microsoft.com/office/drawing/2014/main" id="{571D4603-1C4B-4CA5-AD94-B60B51FB107E}"/>
              </a:ext>
            </a:extLst>
          </p:cNvPr>
          <p:cNvSpPr>
            <a:spLocks noGrp="1"/>
          </p:cNvSpPr>
          <p:nvPr>
            <p:ph type="body" idx="14" hasCustomPrompt="1"/>
          </p:nvPr>
        </p:nvSpPr>
        <p:spPr>
          <a:xfrm>
            <a:off x="8857251" y="5483505"/>
            <a:ext cx="2559172"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Presented by &lt;</a:t>
            </a:r>
            <a:r>
              <a:rPr lang="en-AU" noProof="0" dirty="0" err="1"/>
              <a:t>FirstnameSurname</a:t>
            </a:r>
            <a:r>
              <a:rPr lang="en-AU" noProof="0" dirty="0"/>
              <a:t>&gt; &lt;</a:t>
            </a:r>
            <a:r>
              <a:rPr lang="en-AU" noProof="0" dirty="0" err="1"/>
              <a:t>Jobtitle</a:t>
            </a:r>
            <a:r>
              <a:rPr lang="en-AU" noProof="0" dirty="0"/>
              <a:t>/Position&gt;</a:t>
            </a:r>
          </a:p>
        </p:txBody>
      </p:sp>
      <p:sp>
        <p:nvSpPr>
          <p:cNvPr id="9" name="Text Placeholder 4">
            <a:extLst>
              <a:ext uri="{FF2B5EF4-FFF2-40B4-BE49-F238E27FC236}">
                <a16:creationId xmlns:a16="http://schemas.microsoft.com/office/drawing/2014/main" id="{EA65E3F1-F1F5-4D23-9321-D4F5CF2338E8}"/>
              </a:ext>
            </a:extLst>
          </p:cNvPr>
          <p:cNvSpPr>
            <a:spLocks noGrp="1"/>
          </p:cNvSpPr>
          <p:nvPr>
            <p:ph type="body" sz="quarter" idx="3" hasCustomPrompt="1"/>
          </p:nvPr>
        </p:nvSpPr>
        <p:spPr>
          <a:xfrm>
            <a:off x="8655412" y="5486484"/>
            <a:ext cx="25400" cy="522000"/>
          </a:xfrm>
          <a:solidFill>
            <a:schemeClr val="accent1"/>
          </a:solid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 </a:t>
            </a:r>
          </a:p>
        </p:txBody>
      </p:sp>
      <p:pic>
        <p:nvPicPr>
          <p:cNvPr id="10" name="Picture 9">
            <a:extLst>
              <a:ext uri="{FF2B5EF4-FFF2-40B4-BE49-F238E27FC236}">
                <a16:creationId xmlns:a16="http://schemas.microsoft.com/office/drawing/2014/main" id="{5520B4BB-8BB2-DB4F-BBBD-0A4A4A721341}"/>
              </a:ext>
            </a:extLst>
          </p:cNvPr>
          <p:cNvPicPr>
            <a:picLocks noChangeAspect="1"/>
          </p:cNvPicPr>
          <p:nvPr userDrawn="1"/>
        </p:nvPicPr>
        <p:blipFill>
          <a:blip r:embed="rId3"/>
          <a:srcRect/>
          <a:stretch/>
        </p:blipFill>
        <p:spPr>
          <a:xfrm>
            <a:off x="10487552" y="205200"/>
            <a:ext cx="1417349" cy="692193"/>
          </a:xfrm>
          <a:prstGeom prst="rect">
            <a:avLst/>
          </a:prstGeom>
        </p:spPr>
      </p:pic>
    </p:spTree>
    <p:extLst>
      <p:ext uri="{BB962C8B-B14F-4D97-AF65-F5344CB8AC3E}">
        <p14:creationId xmlns:p14="http://schemas.microsoft.com/office/powerpoint/2010/main" val="345860205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solidFill>
          <a:srgbClr val="16181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60612-59C7-41B5-B05E-6A6E6570C6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847296" y="2493045"/>
            <a:ext cx="4569125" cy="930665"/>
          </a:xfrm>
        </p:spPr>
        <p:txBody>
          <a:bodyPr anchor="b"/>
          <a:lstStyle>
            <a:lvl1pPr algn="l">
              <a:defRPr sz="3200">
                <a:solidFill>
                  <a:schemeClr val="accent1"/>
                </a:solidFill>
                <a:latin typeface="+mj-lt"/>
              </a:defRPr>
            </a:lvl1pPr>
          </a:lstStyle>
          <a:p>
            <a:endParaRPr lang="en-AU" noProof="0" dirty="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847296" y="3438146"/>
            <a:ext cx="4569125" cy="930665"/>
          </a:xfrm>
        </p:spPr>
        <p:txBody>
          <a:bodyPr/>
          <a:lstStyle>
            <a:lvl1pPr marL="0" indent="0" algn="l">
              <a:lnSpc>
                <a:spcPct val="90000"/>
              </a:lnSpc>
              <a:spcBef>
                <a:spcPts val="0"/>
              </a:spcBef>
              <a:buNone/>
              <a:defRPr sz="3200">
                <a:solidFill>
                  <a:schemeClr val="bg1"/>
                </a:soli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endParaRPr lang="en-AU" noProof="0" dirty="0"/>
          </a:p>
        </p:txBody>
      </p:sp>
      <p:sp>
        <p:nvSpPr>
          <p:cNvPr id="11" name="Text Placeholder 2">
            <a:extLst>
              <a:ext uri="{FF2B5EF4-FFF2-40B4-BE49-F238E27FC236}">
                <a16:creationId xmlns:a16="http://schemas.microsoft.com/office/drawing/2014/main" id="{FBD59441-423F-4489-9261-A1C1B99C17F1}"/>
              </a:ext>
            </a:extLst>
          </p:cNvPr>
          <p:cNvSpPr>
            <a:spLocks noGrp="1"/>
          </p:cNvSpPr>
          <p:nvPr>
            <p:ph type="body" idx="13" hasCustomPrompt="1"/>
          </p:nvPr>
        </p:nvSpPr>
        <p:spPr>
          <a:xfrm>
            <a:off x="6847302" y="5483505"/>
            <a:ext cx="1725281"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A presentation to &lt;Client Name&gt; &lt;Date&gt;</a:t>
            </a:r>
          </a:p>
        </p:txBody>
      </p:sp>
      <p:sp>
        <p:nvSpPr>
          <p:cNvPr id="12" name="Text Placeholder 2">
            <a:extLst>
              <a:ext uri="{FF2B5EF4-FFF2-40B4-BE49-F238E27FC236}">
                <a16:creationId xmlns:a16="http://schemas.microsoft.com/office/drawing/2014/main" id="{571D4603-1C4B-4CA5-AD94-B60B51FB107E}"/>
              </a:ext>
            </a:extLst>
          </p:cNvPr>
          <p:cNvSpPr>
            <a:spLocks noGrp="1"/>
          </p:cNvSpPr>
          <p:nvPr>
            <p:ph type="body" idx="14" hasCustomPrompt="1"/>
          </p:nvPr>
        </p:nvSpPr>
        <p:spPr>
          <a:xfrm>
            <a:off x="8857251" y="5483505"/>
            <a:ext cx="2559172"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Presented by &lt;</a:t>
            </a:r>
            <a:r>
              <a:rPr lang="en-AU" noProof="0" dirty="0" err="1"/>
              <a:t>FirstnameSurname</a:t>
            </a:r>
            <a:r>
              <a:rPr lang="en-AU" noProof="0" dirty="0"/>
              <a:t>&gt; &lt;</a:t>
            </a:r>
            <a:r>
              <a:rPr lang="en-AU" noProof="0" dirty="0" err="1"/>
              <a:t>Jobtitle</a:t>
            </a:r>
            <a:r>
              <a:rPr lang="en-AU" noProof="0" dirty="0"/>
              <a:t>/Position&gt;</a:t>
            </a:r>
          </a:p>
        </p:txBody>
      </p:sp>
      <p:sp>
        <p:nvSpPr>
          <p:cNvPr id="9" name="Text Placeholder 4">
            <a:extLst>
              <a:ext uri="{FF2B5EF4-FFF2-40B4-BE49-F238E27FC236}">
                <a16:creationId xmlns:a16="http://schemas.microsoft.com/office/drawing/2014/main" id="{AF48D228-F37C-4E80-8E19-1B6D07078580}"/>
              </a:ext>
            </a:extLst>
          </p:cNvPr>
          <p:cNvSpPr>
            <a:spLocks noGrp="1"/>
          </p:cNvSpPr>
          <p:nvPr>
            <p:ph type="body" sz="quarter" idx="3" hasCustomPrompt="1"/>
          </p:nvPr>
        </p:nvSpPr>
        <p:spPr>
          <a:xfrm>
            <a:off x="8655412" y="5486484"/>
            <a:ext cx="25400" cy="522000"/>
          </a:xfrm>
          <a:solidFill>
            <a:schemeClr val="accent1"/>
          </a:solid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 </a:t>
            </a:r>
          </a:p>
        </p:txBody>
      </p:sp>
      <p:pic>
        <p:nvPicPr>
          <p:cNvPr id="13" name="Picture 12">
            <a:extLst>
              <a:ext uri="{FF2B5EF4-FFF2-40B4-BE49-F238E27FC236}">
                <a16:creationId xmlns:a16="http://schemas.microsoft.com/office/drawing/2014/main" id="{5D21670E-CA9C-9A45-A49B-B15818448EBE}"/>
              </a:ext>
            </a:extLst>
          </p:cNvPr>
          <p:cNvPicPr>
            <a:picLocks noChangeAspect="1"/>
          </p:cNvPicPr>
          <p:nvPr userDrawn="1"/>
        </p:nvPicPr>
        <p:blipFill>
          <a:blip r:embed="rId3"/>
          <a:srcRect/>
          <a:stretch/>
        </p:blipFill>
        <p:spPr>
          <a:xfrm>
            <a:off x="10487552" y="205200"/>
            <a:ext cx="1417349" cy="692193"/>
          </a:xfrm>
          <a:prstGeom prst="rect">
            <a:avLst/>
          </a:prstGeom>
        </p:spPr>
      </p:pic>
    </p:spTree>
    <p:extLst>
      <p:ext uri="{BB962C8B-B14F-4D97-AF65-F5344CB8AC3E}">
        <p14:creationId xmlns:p14="http://schemas.microsoft.com/office/powerpoint/2010/main" val="8987232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5">
    <p:bg>
      <p:bgPr>
        <a:solidFill>
          <a:srgbClr val="161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847296" y="2493045"/>
            <a:ext cx="4569125" cy="930665"/>
          </a:xfrm>
        </p:spPr>
        <p:txBody>
          <a:bodyPr anchor="b"/>
          <a:lstStyle>
            <a:lvl1pPr algn="l">
              <a:defRPr sz="3200">
                <a:solidFill>
                  <a:schemeClr val="accent1"/>
                </a:solidFill>
                <a:latin typeface="+mj-lt"/>
              </a:defRPr>
            </a:lvl1pPr>
          </a:lstStyle>
          <a:p>
            <a:endParaRPr lang="en-AU" noProof="0" dirty="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847296" y="3438146"/>
            <a:ext cx="4569125" cy="930665"/>
          </a:xfrm>
        </p:spPr>
        <p:txBody>
          <a:bodyPr/>
          <a:lstStyle>
            <a:lvl1pPr marL="0" indent="0" algn="l">
              <a:lnSpc>
                <a:spcPct val="90000"/>
              </a:lnSpc>
              <a:spcBef>
                <a:spcPts val="0"/>
              </a:spcBef>
              <a:buNone/>
              <a:defRPr sz="3200">
                <a:solidFill>
                  <a:schemeClr val="bg1"/>
                </a:soli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endParaRPr lang="en-AU" noProof="0" dirty="0"/>
          </a:p>
        </p:txBody>
      </p:sp>
      <p:sp>
        <p:nvSpPr>
          <p:cNvPr id="11" name="Text Placeholder 2">
            <a:extLst>
              <a:ext uri="{FF2B5EF4-FFF2-40B4-BE49-F238E27FC236}">
                <a16:creationId xmlns:a16="http://schemas.microsoft.com/office/drawing/2014/main" id="{FBD59441-423F-4489-9261-A1C1B99C17F1}"/>
              </a:ext>
            </a:extLst>
          </p:cNvPr>
          <p:cNvSpPr>
            <a:spLocks noGrp="1"/>
          </p:cNvSpPr>
          <p:nvPr>
            <p:ph type="body" idx="13" hasCustomPrompt="1"/>
          </p:nvPr>
        </p:nvSpPr>
        <p:spPr>
          <a:xfrm>
            <a:off x="6847302" y="5483505"/>
            <a:ext cx="1725281"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A presentation to &lt;Client Name&gt; &lt;Date&gt;</a:t>
            </a:r>
          </a:p>
        </p:txBody>
      </p:sp>
      <p:sp>
        <p:nvSpPr>
          <p:cNvPr id="12" name="Text Placeholder 2">
            <a:extLst>
              <a:ext uri="{FF2B5EF4-FFF2-40B4-BE49-F238E27FC236}">
                <a16:creationId xmlns:a16="http://schemas.microsoft.com/office/drawing/2014/main" id="{571D4603-1C4B-4CA5-AD94-B60B51FB107E}"/>
              </a:ext>
            </a:extLst>
          </p:cNvPr>
          <p:cNvSpPr>
            <a:spLocks noGrp="1"/>
          </p:cNvSpPr>
          <p:nvPr>
            <p:ph type="body" idx="14" hasCustomPrompt="1"/>
          </p:nvPr>
        </p:nvSpPr>
        <p:spPr>
          <a:xfrm>
            <a:off x="8857251" y="5483505"/>
            <a:ext cx="2559172"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Presented by &lt;</a:t>
            </a:r>
            <a:r>
              <a:rPr lang="en-AU" noProof="0" dirty="0" err="1"/>
              <a:t>FirstnameSurname</a:t>
            </a:r>
            <a:r>
              <a:rPr lang="en-AU" noProof="0" dirty="0"/>
              <a:t>&gt; &lt;</a:t>
            </a:r>
            <a:r>
              <a:rPr lang="en-AU" noProof="0" dirty="0" err="1"/>
              <a:t>Jobtitle</a:t>
            </a:r>
            <a:r>
              <a:rPr lang="en-AU" noProof="0" dirty="0"/>
              <a:t>/Position&gt;</a:t>
            </a:r>
          </a:p>
        </p:txBody>
      </p:sp>
      <p:sp>
        <p:nvSpPr>
          <p:cNvPr id="9" name="Text Placeholder 4">
            <a:extLst>
              <a:ext uri="{FF2B5EF4-FFF2-40B4-BE49-F238E27FC236}">
                <a16:creationId xmlns:a16="http://schemas.microsoft.com/office/drawing/2014/main" id="{DD5A93D9-DF57-456A-B06E-8381F7257435}"/>
              </a:ext>
            </a:extLst>
          </p:cNvPr>
          <p:cNvSpPr>
            <a:spLocks noGrp="1"/>
          </p:cNvSpPr>
          <p:nvPr>
            <p:ph type="body" sz="quarter" idx="3" hasCustomPrompt="1"/>
          </p:nvPr>
        </p:nvSpPr>
        <p:spPr>
          <a:xfrm>
            <a:off x="8655412" y="5486484"/>
            <a:ext cx="25400" cy="522000"/>
          </a:xfrm>
          <a:solidFill>
            <a:schemeClr val="accent1"/>
          </a:solid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 </a:t>
            </a:r>
          </a:p>
        </p:txBody>
      </p:sp>
      <p:pic>
        <p:nvPicPr>
          <p:cNvPr id="6" name="Picture 5">
            <a:extLst>
              <a:ext uri="{FF2B5EF4-FFF2-40B4-BE49-F238E27FC236}">
                <a16:creationId xmlns:a16="http://schemas.microsoft.com/office/drawing/2014/main" id="{56CC1DEF-13B3-4EA4-9725-9EEB29004308}"/>
              </a:ext>
            </a:extLst>
          </p:cNvPr>
          <p:cNvPicPr>
            <a:picLocks noChangeAspect="1"/>
          </p:cNvPicPr>
          <p:nvPr userDrawn="1"/>
        </p:nvPicPr>
        <p:blipFill>
          <a:blip r:embed="rId2"/>
          <a:srcRect/>
          <a:stretch/>
        </p:blipFill>
        <p:spPr>
          <a:xfrm>
            <a:off x="0" y="0"/>
            <a:ext cx="6096000" cy="6858000"/>
          </a:xfrm>
          <a:prstGeom prst="rect">
            <a:avLst/>
          </a:prstGeom>
        </p:spPr>
      </p:pic>
      <p:pic>
        <p:nvPicPr>
          <p:cNvPr id="13" name="Picture 12">
            <a:extLst>
              <a:ext uri="{FF2B5EF4-FFF2-40B4-BE49-F238E27FC236}">
                <a16:creationId xmlns:a16="http://schemas.microsoft.com/office/drawing/2014/main" id="{045FB1D4-6818-DB41-9CDA-BA102528E7FB}"/>
              </a:ext>
            </a:extLst>
          </p:cNvPr>
          <p:cNvPicPr>
            <a:picLocks noChangeAspect="1"/>
          </p:cNvPicPr>
          <p:nvPr userDrawn="1"/>
        </p:nvPicPr>
        <p:blipFill>
          <a:blip r:embed="rId3"/>
          <a:srcRect/>
          <a:stretch/>
        </p:blipFill>
        <p:spPr>
          <a:xfrm>
            <a:off x="10487552" y="205200"/>
            <a:ext cx="1417349" cy="692193"/>
          </a:xfrm>
          <a:prstGeom prst="rect">
            <a:avLst/>
          </a:prstGeom>
        </p:spPr>
      </p:pic>
      <p:sp>
        <p:nvSpPr>
          <p:cNvPr id="10" name="Freeform 18">
            <a:extLst>
              <a:ext uri="{FF2B5EF4-FFF2-40B4-BE49-F238E27FC236}">
                <a16:creationId xmlns:a16="http://schemas.microsoft.com/office/drawing/2014/main" id="{26F64AC2-2F46-4B45-9758-B6DCB955F9EA}"/>
              </a:ext>
            </a:extLst>
          </p:cNvPr>
          <p:cNvSpPr>
            <a:spLocks noEditPoints="1"/>
          </p:cNvSpPr>
          <p:nvPr userDrawn="1"/>
        </p:nvSpPr>
        <p:spPr bwMode="auto">
          <a:xfrm>
            <a:off x="1522937" y="1369425"/>
            <a:ext cx="3047559" cy="4102743"/>
          </a:xfrm>
          <a:custGeom>
            <a:avLst/>
            <a:gdLst>
              <a:gd name="T0" fmla="*/ 959 w 1917"/>
              <a:gd name="T1" fmla="*/ 2401 h 2584"/>
              <a:gd name="T2" fmla="*/ 183 w 1917"/>
              <a:gd name="T3" fmla="*/ 1447 h 2584"/>
              <a:gd name="T4" fmla="*/ 959 w 1917"/>
              <a:gd name="T5" fmla="*/ 184 h 2584"/>
              <a:gd name="T6" fmla="*/ 1734 w 1917"/>
              <a:gd name="T7" fmla="*/ 1447 h 2584"/>
              <a:gd name="T8" fmla="*/ 959 w 1917"/>
              <a:gd name="T9" fmla="*/ 2401 h 2584"/>
              <a:gd name="T10" fmla="*/ 959 w 1917"/>
              <a:gd name="T11" fmla="*/ 0 h 2584"/>
              <a:gd name="T12" fmla="*/ 959 w 1917"/>
              <a:gd name="T13" fmla="*/ 0 h 2584"/>
              <a:gd name="T14" fmla="*/ 0 w 1917"/>
              <a:gd name="T15" fmla="*/ 1447 h 2584"/>
              <a:gd name="T16" fmla="*/ 959 w 1917"/>
              <a:gd name="T17" fmla="*/ 2584 h 2584"/>
              <a:gd name="T18" fmla="*/ 1917 w 1917"/>
              <a:gd name="T19" fmla="*/ 1451 h 2584"/>
              <a:gd name="T20" fmla="*/ 1917 w 1917"/>
              <a:gd name="T21" fmla="*/ 1443 h 2584"/>
              <a:gd name="T22" fmla="*/ 959 w 1917"/>
              <a:gd name="T23" fmla="*/ 0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7" h="2584">
                <a:moveTo>
                  <a:pt x="959" y="2401"/>
                </a:moveTo>
                <a:cubicBezTo>
                  <a:pt x="554" y="2401"/>
                  <a:pt x="183" y="2142"/>
                  <a:pt x="183" y="1447"/>
                </a:cubicBezTo>
                <a:cubicBezTo>
                  <a:pt x="183" y="824"/>
                  <a:pt x="632" y="184"/>
                  <a:pt x="959" y="184"/>
                </a:cubicBezTo>
                <a:cubicBezTo>
                  <a:pt x="1285" y="184"/>
                  <a:pt x="1734" y="824"/>
                  <a:pt x="1734" y="1447"/>
                </a:cubicBezTo>
                <a:cubicBezTo>
                  <a:pt x="1734" y="2142"/>
                  <a:pt x="1363" y="2401"/>
                  <a:pt x="959" y="2401"/>
                </a:cubicBezTo>
                <a:moveTo>
                  <a:pt x="959" y="0"/>
                </a:moveTo>
                <a:cubicBezTo>
                  <a:pt x="959" y="0"/>
                  <a:pt x="959" y="0"/>
                  <a:pt x="959" y="0"/>
                </a:cubicBezTo>
                <a:cubicBezTo>
                  <a:pt x="502" y="0"/>
                  <a:pt x="0" y="757"/>
                  <a:pt x="0" y="1447"/>
                </a:cubicBezTo>
                <a:cubicBezTo>
                  <a:pt x="0" y="2285"/>
                  <a:pt x="495" y="2584"/>
                  <a:pt x="959" y="2584"/>
                </a:cubicBezTo>
                <a:cubicBezTo>
                  <a:pt x="1421" y="2584"/>
                  <a:pt x="1915" y="2286"/>
                  <a:pt x="1917" y="1451"/>
                </a:cubicBezTo>
                <a:cubicBezTo>
                  <a:pt x="1917" y="1443"/>
                  <a:pt x="1917" y="1443"/>
                  <a:pt x="1917" y="1443"/>
                </a:cubicBezTo>
                <a:cubicBezTo>
                  <a:pt x="1915" y="755"/>
                  <a:pt x="1415" y="0"/>
                  <a:pt x="959" y="0"/>
                </a:cubicBezTo>
              </a:path>
            </a:pathLst>
          </a:custGeom>
          <a:solidFill>
            <a:schemeClr val="bg1">
              <a:alpha val="40000"/>
            </a:schemeClr>
          </a:solidFill>
          <a:ln>
            <a:noFill/>
          </a:ln>
        </p:spPr>
        <p:txBody>
          <a:bodyPr vert="horz" wrap="square" lIns="45721" tIns="22860" rIns="45721" bIns="22860" numCol="1" anchor="t" anchorCtr="0" compatLnSpc="1">
            <a:prstTxWarp prst="textNoShape">
              <a:avLst/>
            </a:prstTxWarp>
          </a:bodyPr>
          <a:lstStyle/>
          <a:p>
            <a:endParaRPr lang="en-AU" sz="900"/>
          </a:p>
        </p:txBody>
      </p:sp>
    </p:spTree>
    <p:extLst>
      <p:ext uri="{BB962C8B-B14F-4D97-AF65-F5344CB8AC3E}">
        <p14:creationId xmlns:p14="http://schemas.microsoft.com/office/powerpoint/2010/main" val="28582675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5">
    <p:bg>
      <p:bgPr>
        <a:solidFill>
          <a:srgbClr val="161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847296" y="2493045"/>
            <a:ext cx="4569125" cy="930665"/>
          </a:xfrm>
        </p:spPr>
        <p:txBody>
          <a:bodyPr anchor="b"/>
          <a:lstStyle>
            <a:lvl1pPr algn="l">
              <a:defRPr sz="3200">
                <a:solidFill>
                  <a:schemeClr val="accent1"/>
                </a:solidFill>
                <a:latin typeface="+mj-lt"/>
              </a:defRPr>
            </a:lvl1pPr>
          </a:lstStyle>
          <a:p>
            <a:endParaRPr lang="en-AU" noProof="0" dirty="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847296" y="3438146"/>
            <a:ext cx="4569125" cy="930665"/>
          </a:xfrm>
        </p:spPr>
        <p:txBody>
          <a:bodyPr/>
          <a:lstStyle>
            <a:lvl1pPr marL="0" indent="0" algn="l">
              <a:lnSpc>
                <a:spcPct val="90000"/>
              </a:lnSpc>
              <a:spcBef>
                <a:spcPts val="0"/>
              </a:spcBef>
              <a:buNone/>
              <a:defRPr sz="3200">
                <a:solidFill>
                  <a:schemeClr val="bg1"/>
                </a:soli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endParaRPr lang="en-AU" noProof="0" dirty="0"/>
          </a:p>
        </p:txBody>
      </p:sp>
      <p:sp>
        <p:nvSpPr>
          <p:cNvPr id="11" name="Text Placeholder 2">
            <a:extLst>
              <a:ext uri="{FF2B5EF4-FFF2-40B4-BE49-F238E27FC236}">
                <a16:creationId xmlns:a16="http://schemas.microsoft.com/office/drawing/2014/main" id="{FBD59441-423F-4489-9261-A1C1B99C17F1}"/>
              </a:ext>
            </a:extLst>
          </p:cNvPr>
          <p:cNvSpPr>
            <a:spLocks noGrp="1"/>
          </p:cNvSpPr>
          <p:nvPr>
            <p:ph type="body" idx="13" hasCustomPrompt="1"/>
          </p:nvPr>
        </p:nvSpPr>
        <p:spPr>
          <a:xfrm>
            <a:off x="6847302" y="5483505"/>
            <a:ext cx="1725281"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A presentation to &lt;Client Name&gt; &lt;Date&gt;</a:t>
            </a:r>
          </a:p>
        </p:txBody>
      </p:sp>
      <p:sp>
        <p:nvSpPr>
          <p:cNvPr id="12" name="Text Placeholder 2">
            <a:extLst>
              <a:ext uri="{FF2B5EF4-FFF2-40B4-BE49-F238E27FC236}">
                <a16:creationId xmlns:a16="http://schemas.microsoft.com/office/drawing/2014/main" id="{571D4603-1C4B-4CA5-AD94-B60B51FB107E}"/>
              </a:ext>
            </a:extLst>
          </p:cNvPr>
          <p:cNvSpPr>
            <a:spLocks noGrp="1"/>
          </p:cNvSpPr>
          <p:nvPr>
            <p:ph type="body" idx="14" hasCustomPrompt="1"/>
          </p:nvPr>
        </p:nvSpPr>
        <p:spPr>
          <a:xfrm>
            <a:off x="8857251" y="5483505"/>
            <a:ext cx="2559172"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Presented by &lt;</a:t>
            </a:r>
            <a:r>
              <a:rPr lang="en-AU" noProof="0" dirty="0" err="1"/>
              <a:t>FirstnameSurname</a:t>
            </a:r>
            <a:r>
              <a:rPr lang="en-AU" noProof="0" dirty="0"/>
              <a:t>&gt; &lt;</a:t>
            </a:r>
            <a:r>
              <a:rPr lang="en-AU" noProof="0" dirty="0" err="1"/>
              <a:t>Jobtitle</a:t>
            </a:r>
            <a:r>
              <a:rPr lang="en-AU" noProof="0" dirty="0"/>
              <a:t>/Position&gt;</a:t>
            </a:r>
          </a:p>
        </p:txBody>
      </p:sp>
      <p:sp>
        <p:nvSpPr>
          <p:cNvPr id="9" name="Text Placeholder 4">
            <a:extLst>
              <a:ext uri="{FF2B5EF4-FFF2-40B4-BE49-F238E27FC236}">
                <a16:creationId xmlns:a16="http://schemas.microsoft.com/office/drawing/2014/main" id="{DD5A93D9-DF57-456A-B06E-8381F7257435}"/>
              </a:ext>
            </a:extLst>
          </p:cNvPr>
          <p:cNvSpPr>
            <a:spLocks noGrp="1"/>
          </p:cNvSpPr>
          <p:nvPr>
            <p:ph type="body" sz="quarter" idx="3" hasCustomPrompt="1"/>
          </p:nvPr>
        </p:nvSpPr>
        <p:spPr>
          <a:xfrm>
            <a:off x="8655412" y="5486484"/>
            <a:ext cx="25400" cy="522000"/>
          </a:xfrm>
          <a:solidFill>
            <a:schemeClr val="accent1"/>
          </a:solid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 </a:t>
            </a:r>
          </a:p>
        </p:txBody>
      </p:sp>
      <p:pic>
        <p:nvPicPr>
          <p:cNvPr id="6" name="Picture 5">
            <a:extLst>
              <a:ext uri="{FF2B5EF4-FFF2-40B4-BE49-F238E27FC236}">
                <a16:creationId xmlns:a16="http://schemas.microsoft.com/office/drawing/2014/main" id="{56CC1DEF-13B3-4EA4-9725-9EEB29004308}"/>
              </a:ext>
            </a:extLst>
          </p:cNvPr>
          <p:cNvPicPr>
            <a:picLocks noChangeAspect="1"/>
          </p:cNvPicPr>
          <p:nvPr userDrawn="1"/>
        </p:nvPicPr>
        <p:blipFill>
          <a:blip r:embed="rId2"/>
          <a:srcRect/>
          <a:stretch/>
        </p:blipFill>
        <p:spPr>
          <a:xfrm>
            <a:off x="0" y="0"/>
            <a:ext cx="6096000" cy="6858000"/>
          </a:xfrm>
          <a:prstGeom prst="rect">
            <a:avLst/>
          </a:prstGeom>
        </p:spPr>
      </p:pic>
      <p:pic>
        <p:nvPicPr>
          <p:cNvPr id="13" name="Picture 12">
            <a:extLst>
              <a:ext uri="{FF2B5EF4-FFF2-40B4-BE49-F238E27FC236}">
                <a16:creationId xmlns:a16="http://schemas.microsoft.com/office/drawing/2014/main" id="{045FB1D4-6818-DB41-9CDA-BA102528E7FB}"/>
              </a:ext>
            </a:extLst>
          </p:cNvPr>
          <p:cNvPicPr>
            <a:picLocks noChangeAspect="1"/>
          </p:cNvPicPr>
          <p:nvPr userDrawn="1"/>
        </p:nvPicPr>
        <p:blipFill>
          <a:blip r:embed="rId3"/>
          <a:srcRect/>
          <a:stretch/>
        </p:blipFill>
        <p:spPr>
          <a:xfrm>
            <a:off x="10487552" y="205200"/>
            <a:ext cx="1417349" cy="692193"/>
          </a:xfrm>
          <a:prstGeom prst="rect">
            <a:avLst/>
          </a:prstGeom>
        </p:spPr>
      </p:pic>
      <p:sp>
        <p:nvSpPr>
          <p:cNvPr id="10" name="Freeform 18">
            <a:extLst>
              <a:ext uri="{FF2B5EF4-FFF2-40B4-BE49-F238E27FC236}">
                <a16:creationId xmlns:a16="http://schemas.microsoft.com/office/drawing/2014/main" id="{26F64AC2-2F46-4B45-9758-B6DCB955F9EA}"/>
              </a:ext>
            </a:extLst>
          </p:cNvPr>
          <p:cNvSpPr>
            <a:spLocks noEditPoints="1"/>
          </p:cNvSpPr>
          <p:nvPr userDrawn="1"/>
        </p:nvSpPr>
        <p:spPr bwMode="auto">
          <a:xfrm>
            <a:off x="1522937" y="1369425"/>
            <a:ext cx="3047559" cy="4102743"/>
          </a:xfrm>
          <a:custGeom>
            <a:avLst/>
            <a:gdLst>
              <a:gd name="T0" fmla="*/ 959 w 1917"/>
              <a:gd name="T1" fmla="*/ 2401 h 2584"/>
              <a:gd name="T2" fmla="*/ 183 w 1917"/>
              <a:gd name="T3" fmla="*/ 1447 h 2584"/>
              <a:gd name="T4" fmla="*/ 959 w 1917"/>
              <a:gd name="T5" fmla="*/ 184 h 2584"/>
              <a:gd name="T6" fmla="*/ 1734 w 1917"/>
              <a:gd name="T7" fmla="*/ 1447 h 2584"/>
              <a:gd name="T8" fmla="*/ 959 w 1917"/>
              <a:gd name="T9" fmla="*/ 2401 h 2584"/>
              <a:gd name="T10" fmla="*/ 959 w 1917"/>
              <a:gd name="T11" fmla="*/ 0 h 2584"/>
              <a:gd name="T12" fmla="*/ 959 w 1917"/>
              <a:gd name="T13" fmla="*/ 0 h 2584"/>
              <a:gd name="T14" fmla="*/ 0 w 1917"/>
              <a:gd name="T15" fmla="*/ 1447 h 2584"/>
              <a:gd name="T16" fmla="*/ 959 w 1917"/>
              <a:gd name="T17" fmla="*/ 2584 h 2584"/>
              <a:gd name="T18" fmla="*/ 1917 w 1917"/>
              <a:gd name="T19" fmla="*/ 1451 h 2584"/>
              <a:gd name="T20" fmla="*/ 1917 w 1917"/>
              <a:gd name="T21" fmla="*/ 1443 h 2584"/>
              <a:gd name="T22" fmla="*/ 959 w 1917"/>
              <a:gd name="T23" fmla="*/ 0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7" h="2584">
                <a:moveTo>
                  <a:pt x="959" y="2401"/>
                </a:moveTo>
                <a:cubicBezTo>
                  <a:pt x="554" y="2401"/>
                  <a:pt x="183" y="2142"/>
                  <a:pt x="183" y="1447"/>
                </a:cubicBezTo>
                <a:cubicBezTo>
                  <a:pt x="183" y="824"/>
                  <a:pt x="632" y="184"/>
                  <a:pt x="959" y="184"/>
                </a:cubicBezTo>
                <a:cubicBezTo>
                  <a:pt x="1285" y="184"/>
                  <a:pt x="1734" y="824"/>
                  <a:pt x="1734" y="1447"/>
                </a:cubicBezTo>
                <a:cubicBezTo>
                  <a:pt x="1734" y="2142"/>
                  <a:pt x="1363" y="2401"/>
                  <a:pt x="959" y="2401"/>
                </a:cubicBezTo>
                <a:moveTo>
                  <a:pt x="959" y="0"/>
                </a:moveTo>
                <a:cubicBezTo>
                  <a:pt x="959" y="0"/>
                  <a:pt x="959" y="0"/>
                  <a:pt x="959" y="0"/>
                </a:cubicBezTo>
                <a:cubicBezTo>
                  <a:pt x="502" y="0"/>
                  <a:pt x="0" y="757"/>
                  <a:pt x="0" y="1447"/>
                </a:cubicBezTo>
                <a:cubicBezTo>
                  <a:pt x="0" y="2285"/>
                  <a:pt x="495" y="2584"/>
                  <a:pt x="959" y="2584"/>
                </a:cubicBezTo>
                <a:cubicBezTo>
                  <a:pt x="1421" y="2584"/>
                  <a:pt x="1915" y="2286"/>
                  <a:pt x="1917" y="1451"/>
                </a:cubicBezTo>
                <a:cubicBezTo>
                  <a:pt x="1917" y="1443"/>
                  <a:pt x="1917" y="1443"/>
                  <a:pt x="1917" y="1443"/>
                </a:cubicBezTo>
                <a:cubicBezTo>
                  <a:pt x="1915" y="755"/>
                  <a:pt x="1415" y="0"/>
                  <a:pt x="959" y="0"/>
                </a:cubicBezTo>
              </a:path>
            </a:pathLst>
          </a:custGeom>
          <a:solidFill>
            <a:schemeClr val="bg1">
              <a:alpha val="40000"/>
            </a:schemeClr>
          </a:solidFill>
          <a:ln>
            <a:noFill/>
          </a:ln>
        </p:spPr>
        <p:txBody>
          <a:bodyPr vert="horz" wrap="square" lIns="45721" tIns="22860" rIns="45721" bIns="22860" numCol="1" anchor="t" anchorCtr="0" compatLnSpc="1">
            <a:prstTxWarp prst="textNoShape">
              <a:avLst/>
            </a:prstTxWarp>
          </a:bodyPr>
          <a:lstStyle/>
          <a:p>
            <a:endParaRPr lang="en-AU" sz="900" dirty="0"/>
          </a:p>
        </p:txBody>
      </p:sp>
    </p:spTree>
    <p:extLst>
      <p:ext uri="{BB962C8B-B14F-4D97-AF65-F5344CB8AC3E}">
        <p14:creationId xmlns:p14="http://schemas.microsoft.com/office/powerpoint/2010/main" val="108991382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6">
    <p:bg>
      <p:bgPr>
        <a:solidFill>
          <a:srgbClr val="161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098880" y="2493045"/>
            <a:ext cx="4569125" cy="930665"/>
          </a:xfrm>
        </p:spPr>
        <p:txBody>
          <a:bodyPr anchor="b"/>
          <a:lstStyle>
            <a:lvl1pPr algn="l">
              <a:defRPr sz="3200">
                <a:solidFill>
                  <a:schemeClr val="accent1"/>
                </a:solidFill>
                <a:latin typeface="+mj-lt"/>
              </a:defRPr>
            </a:lvl1pPr>
          </a:lstStyle>
          <a:p>
            <a:endParaRPr lang="en-AU" noProof="0" dirty="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098880" y="3438146"/>
            <a:ext cx="4569125" cy="930665"/>
          </a:xfrm>
        </p:spPr>
        <p:txBody>
          <a:bodyPr/>
          <a:lstStyle>
            <a:lvl1pPr marL="0" indent="0" algn="l">
              <a:lnSpc>
                <a:spcPct val="90000"/>
              </a:lnSpc>
              <a:spcBef>
                <a:spcPts val="0"/>
              </a:spcBef>
              <a:buNone/>
              <a:defRPr sz="3200">
                <a:solidFill>
                  <a:schemeClr val="bg1"/>
                </a:soli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endParaRPr lang="en-AU" noProof="0" dirty="0"/>
          </a:p>
        </p:txBody>
      </p:sp>
      <p:sp>
        <p:nvSpPr>
          <p:cNvPr id="11" name="Text Placeholder 2">
            <a:extLst>
              <a:ext uri="{FF2B5EF4-FFF2-40B4-BE49-F238E27FC236}">
                <a16:creationId xmlns:a16="http://schemas.microsoft.com/office/drawing/2014/main" id="{FBD59441-423F-4489-9261-A1C1B99C17F1}"/>
              </a:ext>
            </a:extLst>
          </p:cNvPr>
          <p:cNvSpPr>
            <a:spLocks noGrp="1"/>
          </p:cNvSpPr>
          <p:nvPr>
            <p:ph type="body" idx="13" hasCustomPrompt="1"/>
          </p:nvPr>
        </p:nvSpPr>
        <p:spPr>
          <a:xfrm>
            <a:off x="6098884" y="5483505"/>
            <a:ext cx="1725281"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A presentation to &lt;Client Name&gt; &lt;Date&gt;</a:t>
            </a:r>
          </a:p>
        </p:txBody>
      </p:sp>
      <p:sp>
        <p:nvSpPr>
          <p:cNvPr id="12" name="Text Placeholder 2">
            <a:extLst>
              <a:ext uri="{FF2B5EF4-FFF2-40B4-BE49-F238E27FC236}">
                <a16:creationId xmlns:a16="http://schemas.microsoft.com/office/drawing/2014/main" id="{571D4603-1C4B-4CA5-AD94-B60B51FB107E}"/>
              </a:ext>
            </a:extLst>
          </p:cNvPr>
          <p:cNvSpPr>
            <a:spLocks noGrp="1"/>
          </p:cNvSpPr>
          <p:nvPr>
            <p:ph type="body" idx="14" hasCustomPrompt="1"/>
          </p:nvPr>
        </p:nvSpPr>
        <p:spPr>
          <a:xfrm>
            <a:off x="8108831" y="5483505"/>
            <a:ext cx="2559172"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Presented by &lt;</a:t>
            </a:r>
            <a:r>
              <a:rPr lang="en-AU" noProof="0" dirty="0" err="1"/>
              <a:t>FirstnameSurname</a:t>
            </a:r>
            <a:r>
              <a:rPr lang="en-AU" noProof="0" dirty="0"/>
              <a:t>&gt; &lt;</a:t>
            </a:r>
            <a:r>
              <a:rPr lang="en-AU" noProof="0" dirty="0" err="1"/>
              <a:t>Jobtitle</a:t>
            </a:r>
            <a:r>
              <a:rPr lang="en-AU" noProof="0" dirty="0"/>
              <a:t>/Position&gt;</a:t>
            </a:r>
          </a:p>
        </p:txBody>
      </p:sp>
      <p:sp>
        <p:nvSpPr>
          <p:cNvPr id="7" name="AutoShape 3">
            <a:extLst>
              <a:ext uri="{FF2B5EF4-FFF2-40B4-BE49-F238E27FC236}">
                <a16:creationId xmlns:a16="http://schemas.microsoft.com/office/drawing/2014/main" id="{B91C19F0-C6E6-4117-BC56-0A74B2F220E5}"/>
              </a:ext>
            </a:extLst>
          </p:cNvPr>
          <p:cNvSpPr>
            <a:spLocks noChangeAspect="1" noChangeArrowheads="1" noTextEdit="1"/>
          </p:cNvSpPr>
          <p:nvPr userDrawn="1"/>
        </p:nvSpPr>
        <p:spPr bwMode="auto">
          <a:xfrm>
            <a:off x="1466975" y="1323574"/>
            <a:ext cx="3162180" cy="415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1" tIns="22860" rIns="45721" bIns="22860" numCol="1" anchor="t" anchorCtr="0" compatLnSpc="1">
            <a:prstTxWarp prst="textNoShape">
              <a:avLst/>
            </a:prstTxWarp>
          </a:bodyPr>
          <a:lstStyle/>
          <a:p>
            <a:endParaRPr lang="en-AU" sz="900" dirty="0"/>
          </a:p>
        </p:txBody>
      </p:sp>
      <p:sp>
        <p:nvSpPr>
          <p:cNvPr id="36" name="Freeform 18">
            <a:extLst>
              <a:ext uri="{FF2B5EF4-FFF2-40B4-BE49-F238E27FC236}">
                <a16:creationId xmlns:a16="http://schemas.microsoft.com/office/drawing/2014/main" id="{30A9EAD8-8CDE-4106-9E9E-7FFFA1D510E8}"/>
              </a:ext>
            </a:extLst>
          </p:cNvPr>
          <p:cNvSpPr>
            <a:spLocks noEditPoints="1"/>
          </p:cNvSpPr>
          <p:nvPr userDrawn="1"/>
        </p:nvSpPr>
        <p:spPr bwMode="auto">
          <a:xfrm>
            <a:off x="1522937" y="1369425"/>
            <a:ext cx="3047559" cy="4102743"/>
          </a:xfrm>
          <a:custGeom>
            <a:avLst/>
            <a:gdLst>
              <a:gd name="T0" fmla="*/ 959 w 1917"/>
              <a:gd name="T1" fmla="*/ 2401 h 2584"/>
              <a:gd name="T2" fmla="*/ 183 w 1917"/>
              <a:gd name="T3" fmla="*/ 1447 h 2584"/>
              <a:gd name="T4" fmla="*/ 959 w 1917"/>
              <a:gd name="T5" fmla="*/ 184 h 2584"/>
              <a:gd name="T6" fmla="*/ 1734 w 1917"/>
              <a:gd name="T7" fmla="*/ 1447 h 2584"/>
              <a:gd name="T8" fmla="*/ 959 w 1917"/>
              <a:gd name="T9" fmla="*/ 2401 h 2584"/>
              <a:gd name="T10" fmla="*/ 959 w 1917"/>
              <a:gd name="T11" fmla="*/ 0 h 2584"/>
              <a:gd name="T12" fmla="*/ 959 w 1917"/>
              <a:gd name="T13" fmla="*/ 0 h 2584"/>
              <a:gd name="T14" fmla="*/ 0 w 1917"/>
              <a:gd name="T15" fmla="*/ 1447 h 2584"/>
              <a:gd name="T16" fmla="*/ 959 w 1917"/>
              <a:gd name="T17" fmla="*/ 2584 h 2584"/>
              <a:gd name="T18" fmla="*/ 1917 w 1917"/>
              <a:gd name="T19" fmla="*/ 1451 h 2584"/>
              <a:gd name="T20" fmla="*/ 1917 w 1917"/>
              <a:gd name="T21" fmla="*/ 1443 h 2584"/>
              <a:gd name="T22" fmla="*/ 959 w 1917"/>
              <a:gd name="T23" fmla="*/ 0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7" h="2584">
                <a:moveTo>
                  <a:pt x="959" y="2401"/>
                </a:moveTo>
                <a:cubicBezTo>
                  <a:pt x="554" y="2401"/>
                  <a:pt x="183" y="2142"/>
                  <a:pt x="183" y="1447"/>
                </a:cubicBezTo>
                <a:cubicBezTo>
                  <a:pt x="183" y="824"/>
                  <a:pt x="632" y="184"/>
                  <a:pt x="959" y="184"/>
                </a:cubicBezTo>
                <a:cubicBezTo>
                  <a:pt x="1285" y="184"/>
                  <a:pt x="1734" y="824"/>
                  <a:pt x="1734" y="1447"/>
                </a:cubicBezTo>
                <a:cubicBezTo>
                  <a:pt x="1734" y="2142"/>
                  <a:pt x="1363" y="2401"/>
                  <a:pt x="959" y="2401"/>
                </a:cubicBezTo>
                <a:moveTo>
                  <a:pt x="959" y="0"/>
                </a:moveTo>
                <a:cubicBezTo>
                  <a:pt x="959" y="0"/>
                  <a:pt x="959" y="0"/>
                  <a:pt x="959" y="0"/>
                </a:cubicBezTo>
                <a:cubicBezTo>
                  <a:pt x="502" y="0"/>
                  <a:pt x="0" y="757"/>
                  <a:pt x="0" y="1447"/>
                </a:cubicBezTo>
                <a:cubicBezTo>
                  <a:pt x="0" y="2285"/>
                  <a:pt x="495" y="2584"/>
                  <a:pt x="959" y="2584"/>
                </a:cubicBezTo>
                <a:cubicBezTo>
                  <a:pt x="1421" y="2584"/>
                  <a:pt x="1915" y="2286"/>
                  <a:pt x="1917" y="1451"/>
                </a:cubicBezTo>
                <a:cubicBezTo>
                  <a:pt x="1917" y="1443"/>
                  <a:pt x="1917" y="1443"/>
                  <a:pt x="1917" y="1443"/>
                </a:cubicBezTo>
                <a:cubicBezTo>
                  <a:pt x="1915" y="755"/>
                  <a:pt x="1415" y="0"/>
                  <a:pt x="959" y="0"/>
                </a:cubicBezTo>
              </a:path>
            </a:pathLst>
          </a:custGeom>
          <a:solidFill>
            <a:srgbClr val="ABACAC">
              <a:alpha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1" tIns="22860" rIns="45721" bIns="22860" numCol="1" anchor="t" anchorCtr="0" compatLnSpc="1">
            <a:prstTxWarp prst="textNoShape">
              <a:avLst/>
            </a:prstTxWarp>
          </a:bodyPr>
          <a:lstStyle/>
          <a:p>
            <a:endParaRPr lang="en-AU" sz="900" dirty="0"/>
          </a:p>
        </p:txBody>
      </p:sp>
      <p:sp>
        <p:nvSpPr>
          <p:cNvPr id="10" name="Text Placeholder 4">
            <a:extLst>
              <a:ext uri="{FF2B5EF4-FFF2-40B4-BE49-F238E27FC236}">
                <a16:creationId xmlns:a16="http://schemas.microsoft.com/office/drawing/2014/main" id="{606CE715-E4CF-440D-B12B-4FCB003A1342}"/>
              </a:ext>
            </a:extLst>
          </p:cNvPr>
          <p:cNvSpPr>
            <a:spLocks noGrp="1"/>
          </p:cNvSpPr>
          <p:nvPr>
            <p:ph type="body" sz="quarter" idx="3" hasCustomPrompt="1"/>
          </p:nvPr>
        </p:nvSpPr>
        <p:spPr>
          <a:xfrm>
            <a:off x="7932393" y="5486484"/>
            <a:ext cx="25400" cy="522000"/>
          </a:xfrm>
          <a:solidFill>
            <a:schemeClr val="accent1"/>
          </a:solid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 </a:t>
            </a:r>
          </a:p>
        </p:txBody>
      </p:sp>
      <p:pic>
        <p:nvPicPr>
          <p:cNvPr id="14" name="Picture 13">
            <a:extLst>
              <a:ext uri="{FF2B5EF4-FFF2-40B4-BE49-F238E27FC236}">
                <a16:creationId xmlns:a16="http://schemas.microsoft.com/office/drawing/2014/main" id="{148427DC-FB39-5548-AFFB-098A757099B7}"/>
              </a:ext>
            </a:extLst>
          </p:cNvPr>
          <p:cNvPicPr>
            <a:picLocks noChangeAspect="1"/>
          </p:cNvPicPr>
          <p:nvPr userDrawn="1"/>
        </p:nvPicPr>
        <p:blipFill>
          <a:blip r:embed="rId2"/>
          <a:srcRect/>
          <a:stretch/>
        </p:blipFill>
        <p:spPr>
          <a:xfrm>
            <a:off x="10487552" y="205200"/>
            <a:ext cx="1417349" cy="692193"/>
          </a:xfrm>
          <a:prstGeom prst="rect">
            <a:avLst/>
          </a:prstGeom>
        </p:spPr>
      </p:pic>
    </p:spTree>
    <p:extLst>
      <p:ext uri="{BB962C8B-B14F-4D97-AF65-F5344CB8AC3E}">
        <p14:creationId xmlns:p14="http://schemas.microsoft.com/office/powerpoint/2010/main" val="315344139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59001" y="1676404"/>
            <a:ext cx="990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Tree>
    <p:extLst>
      <p:ext uri="{BB962C8B-B14F-4D97-AF65-F5344CB8AC3E}">
        <p14:creationId xmlns:p14="http://schemas.microsoft.com/office/powerpoint/2010/main" val="15154911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Picture &amp; Bullets">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ECA60038-D05E-4F0B-9286-AF136FE587A9}"/>
              </a:ext>
            </a:extLst>
          </p:cNvPr>
          <p:cNvSpPr>
            <a:spLocks noGrp="1"/>
          </p:cNvSpPr>
          <p:nvPr>
            <p:ph type="pic" sz="quarter" idx="30" hasCustomPrompt="1"/>
          </p:nvPr>
        </p:nvSpPr>
        <p:spPr>
          <a:xfrm>
            <a:off x="3" y="1290020"/>
            <a:ext cx="6098876" cy="4708800"/>
          </a:xfrm>
          <a:prstGeom prst="rect">
            <a:avLst/>
          </a:prstGeom>
          <a:solidFill>
            <a:srgbClr val="F5F5F5"/>
          </a:solidFill>
        </p:spPr>
        <p:txBody>
          <a:bodyPr lIns="72000" tIns="72000" rIns="72000" bIns="72000" anchor="ctr" anchorCtr="0"/>
          <a:lstStyle>
            <a:lvl1pPr marL="0" indent="0" algn="ctr">
              <a:buNone/>
              <a:defRPr sz="1401">
                <a:solidFill>
                  <a:schemeClr val="tx1"/>
                </a:solidFill>
              </a:defRPr>
            </a:lvl1pPr>
          </a:lstStyle>
          <a:p>
            <a:r>
              <a:rPr lang="en-AU" dirty="0"/>
              <a:t>Click icon to add image</a:t>
            </a:r>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2C429910-EC8E-4DA5-B227-8444CA02670A}" type="datetime1">
              <a:rPr lang="en-AU" smtClean="0"/>
              <a:t>9/02/2026</a:t>
            </a:fld>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dirty="0"/>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3" name="Text Placeholder 12">
            <a:extLst>
              <a:ext uri="{FF2B5EF4-FFF2-40B4-BE49-F238E27FC236}">
                <a16:creationId xmlns:a16="http://schemas.microsoft.com/office/drawing/2014/main" id="{CB6021AD-5D7B-4644-95AF-10419EC38FCC}"/>
              </a:ext>
            </a:extLst>
          </p:cNvPr>
          <p:cNvSpPr>
            <a:spLocks noGrp="1"/>
          </p:cNvSpPr>
          <p:nvPr>
            <p:ph type="body" sz="quarter" idx="31"/>
          </p:nvPr>
        </p:nvSpPr>
        <p:spPr>
          <a:xfrm>
            <a:off x="7237255" y="1855046"/>
            <a:ext cx="4089236" cy="3712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23410747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Slide Number Placeholder 3"/>
          <p:cNvSpPr>
            <a:spLocks noGrp="1"/>
          </p:cNvSpPr>
          <p:nvPr>
            <p:ph type="sldNum" sz="quarter" idx="10"/>
          </p:nvPr>
        </p:nvSpPr>
        <p:spPr/>
        <p:txBody>
          <a:bodyPr/>
          <a:lstStyle>
            <a:lvl1pPr>
              <a:defRPr/>
            </a:lvl1pPr>
          </a:lstStyle>
          <a:p>
            <a:fld id="{124866B3-8C2A-4B94-AF1A-57C3F889C822}" type="slidenum">
              <a:rPr lang="en-AU"/>
              <a:pPr/>
              <a:t>‹#›</a:t>
            </a:fld>
            <a:endParaRPr lang="en-AU" sz="941" dirty="0"/>
          </a:p>
        </p:txBody>
      </p:sp>
      <p:sp>
        <p:nvSpPr>
          <p:cNvPr id="5" name="Footer Placeholder 4"/>
          <p:cNvSpPr>
            <a:spLocks noGrp="1"/>
          </p:cNvSpPr>
          <p:nvPr>
            <p:ph type="ftr" sz="quarter" idx="11"/>
          </p:nvPr>
        </p:nvSpPr>
        <p:spPr/>
        <p:txBody>
          <a:bodyPr/>
          <a:lstStyle/>
          <a:p>
            <a:r>
              <a:rPr lang="en-AU" dirty="0"/>
              <a:t>Footer</a:t>
            </a:r>
          </a:p>
        </p:txBody>
      </p:sp>
    </p:spTree>
    <p:extLst>
      <p:ext uri="{BB962C8B-B14F-4D97-AF65-F5344CB8AC3E}">
        <p14:creationId xmlns:p14="http://schemas.microsoft.com/office/powerpoint/2010/main" val="3125280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hart &amp; Text">
    <p:spTree>
      <p:nvGrpSpPr>
        <p:cNvPr id="1" name=""/>
        <p:cNvGrpSpPr/>
        <p:nvPr/>
      </p:nvGrpSpPr>
      <p:grpSpPr>
        <a:xfrm>
          <a:off x="0" y="0"/>
          <a:ext cx="0" cy="0"/>
          <a:chOff x="0" y="0"/>
          <a:chExt cx="0" cy="0"/>
        </a:xfrm>
      </p:grpSpPr>
      <p:sp>
        <p:nvSpPr>
          <p:cNvPr id="11" name="Chart Placeholder 8">
            <a:extLst>
              <a:ext uri="{FF2B5EF4-FFF2-40B4-BE49-F238E27FC236}">
                <a16:creationId xmlns:a16="http://schemas.microsoft.com/office/drawing/2014/main" id="{431F1B57-1B5A-4CED-949E-8535449B5B50}"/>
              </a:ext>
            </a:extLst>
          </p:cNvPr>
          <p:cNvSpPr>
            <a:spLocks noGrp="1"/>
          </p:cNvSpPr>
          <p:nvPr>
            <p:ph type="chart" sz="quarter" idx="14"/>
          </p:nvPr>
        </p:nvSpPr>
        <p:spPr>
          <a:xfrm>
            <a:off x="4589260" y="1940944"/>
            <a:ext cx="6828873" cy="4236019"/>
          </a:xfrm>
        </p:spPr>
        <p:txBody>
          <a:bodyPr anchor="ctr" anchorCtr="0"/>
          <a:lstStyle>
            <a:lvl1pPr marL="0" indent="0" algn="ctr">
              <a:buNone/>
              <a:defRPr/>
            </a:lvl1pPr>
          </a:lstStyle>
          <a:p>
            <a:r>
              <a:rPr lang="en-US" dirty="0"/>
              <a:t>Click icon to add chart</a:t>
            </a:r>
            <a:endParaRPr lang="en-AU"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53B924F7-D572-438F-8AB5-CC8DF6380D59}" type="datetime1">
              <a:rPr lang="en-AU" smtClean="0"/>
              <a:t>9/02/2026</a:t>
            </a:fld>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2" name="Text Placeholder 2">
            <a:extLst>
              <a:ext uri="{FF2B5EF4-FFF2-40B4-BE49-F238E27FC236}">
                <a16:creationId xmlns:a16="http://schemas.microsoft.com/office/drawing/2014/main" id="{F773F9B7-25F8-4E5D-919A-FB05B02081AB}"/>
              </a:ext>
            </a:extLst>
          </p:cNvPr>
          <p:cNvSpPr>
            <a:spLocks noGrp="1"/>
          </p:cNvSpPr>
          <p:nvPr>
            <p:ph type="body" idx="15" hasCustomPrompt="1"/>
          </p:nvPr>
        </p:nvSpPr>
        <p:spPr>
          <a:xfrm>
            <a:off x="4589260" y="1676400"/>
            <a:ext cx="6828873" cy="264544"/>
          </a:xfrm>
        </p:spPr>
        <p:txBody>
          <a:bodyPr anchor="t" anchorCtr="0"/>
          <a:lstStyle>
            <a:lvl1pPr marL="0" indent="0" algn="ctr">
              <a:lnSpc>
                <a:spcPct val="100000"/>
              </a:lnSpc>
              <a:spcBef>
                <a:spcPts val="0"/>
              </a:spcBef>
              <a:buNone/>
              <a:defRPr sz="1400" b="0">
                <a:solidFill>
                  <a:schemeClr val="tx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Chart title</a:t>
            </a:r>
          </a:p>
        </p:txBody>
      </p:sp>
      <p:sp>
        <p:nvSpPr>
          <p:cNvPr id="14" name="Text Placeholder 10">
            <a:extLst>
              <a:ext uri="{FF2B5EF4-FFF2-40B4-BE49-F238E27FC236}">
                <a16:creationId xmlns:a16="http://schemas.microsoft.com/office/drawing/2014/main" id="{D7B1EA08-EA55-461B-8A9B-A398A732B6A4}"/>
              </a:ext>
            </a:extLst>
          </p:cNvPr>
          <p:cNvSpPr>
            <a:spLocks noGrp="1"/>
          </p:cNvSpPr>
          <p:nvPr>
            <p:ph type="body" sz="quarter" idx="16"/>
          </p:nvPr>
        </p:nvSpPr>
        <p:spPr>
          <a:xfrm>
            <a:off x="759001" y="1676404"/>
            <a:ext cx="3420000" cy="450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7265112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342089" y="1383796"/>
            <a:ext cx="5399159" cy="4499527"/>
          </a:xfrm>
          <a:noFill/>
          <a:ln w="9525">
            <a:noFill/>
            <a:miter lim="800000"/>
            <a:headEnd/>
            <a:tailEnd/>
          </a:ln>
          <a:effectLst/>
        </p:spPr>
        <p:txBody>
          <a:bodyPr vert="horz" wrap="square" lIns="102482" tIns="51240" rIns="102482" bIns="51240" numCol="1" anchor="t" anchorCtr="0" compatLnSpc="1">
            <a:prstTxWarp prst="textNoShape">
              <a:avLst/>
            </a:prstTxWarp>
          </a:bodyPr>
          <a:lstStyle>
            <a:lvl1pPr algn="l" defTabSz="697205" rtl="0" fontAlgn="base">
              <a:spcBef>
                <a:spcPct val="50000"/>
              </a:spcBef>
              <a:spcAft>
                <a:spcPct val="0"/>
              </a:spcAft>
              <a:defRPr lang="en-US" sz="953" smtClean="0">
                <a:solidFill>
                  <a:schemeClr val="tx1"/>
                </a:solidFill>
                <a:latin typeface="+mn-lt"/>
                <a:ea typeface="+mn-ea"/>
                <a:cs typeface="+mn-cs"/>
              </a:defRPr>
            </a:lvl1pPr>
            <a:lvl2pPr algn="l" defTabSz="697205" rtl="0" fontAlgn="base">
              <a:spcBef>
                <a:spcPct val="50000"/>
              </a:spcBef>
              <a:spcAft>
                <a:spcPct val="0"/>
              </a:spcAft>
              <a:defRPr lang="en-US" sz="953" smtClean="0">
                <a:solidFill>
                  <a:schemeClr val="tx1"/>
                </a:solidFill>
                <a:latin typeface="+mn-lt"/>
                <a:ea typeface="+mn-ea"/>
                <a:cs typeface="+mn-cs"/>
              </a:defRPr>
            </a:lvl2pPr>
            <a:lvl3pPr algn="l" defTabSz="697205" rtl="0" fontAlgn="base">
              <a:spcBef>
                <a:spcPct val="50000"/>
              </a:spcBef>
              <a:spcAft>
                <a:spcPct val="0"/>
              </a:spcAft>
              <a:defRPr lang="en-US" sz="953" smtClean="0">
                <a:solidFill>
                  <a:schemeClr val="tx1"/>
                </a:solidFill>
                <a:latin typeface="+mn-lt"/>
                <a:ea typeface="+mn-ea"/>
                <a:cs typeface="+mn-cs"/>
              </a:defRPr>
            </a:lvl3pPr>
            <a:lvl4pPr algn="l" defTabSz="697205" rtl="0" fontAlgn="base">
              <a:spcBef>
                <a:spcPct val="50000"/>
              </a:spcBef>
              <a:spcAft>
                <a:spcPct val="0"/>
              </a:spcAft>
              <a:defRPr lang="en-US" sz="953" smtClean="0">
                <a:solidFill>
                  <a:schemeClr val="tx1"/>
                </a:solidFill>
                <a:latin typeface="+mn-lt"/>
                <a:ea typeface="+mn-ea"/>
                <a:cs typeface="+mn-cs"/>
              </a:defRPr>
            </a:lvl4pPr>
            <a:lvl5pPr algn="l" defTabSz="697205" rtl="0" fontAlgn="base">
              <a:spcBef>
                <a:spcPct val="50000"/>
              </a:spcBef>
              <a:spcAft>
                <a:spcPct val="0"/>
              </a:spcAft>
              <a:defRPr lang="en-AU" sz="953">
                <a:solidFill>
                  <a:schemeClr val="tx1"/>
                </a:solidFill>
                <a:latin typeface="+mn-lt"/>
                <a:ea typeface="+mn-ea"/>
                <a:cs typeface="+mn-cs"/>
              </a:defRPr>
            </a:lvl5pPr>
            <a:lvl6pPr>
              <a:defRPr sz="1225"/>
            </a:lvl6pPr>
            <a:lvl7pPr>
              <a:defRPr sz="1225"/>
            </a:lvl7pPr>
            <a:lvl8pPr>
              <a:defRPr sz="1225"/>
            </a:lvl8pPr>
            <a:lvl9pPr>
              <a:defRPr sz="12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5915003" y="1383796"/>
            <a:ext cx="5399160" cy="4499527"/>
          </a:xfrm>
          <a:noFill/>
          <a:ln w="9525">
            <a:noFill/>
            <a:miter lim="800000"/>
            <a:headEnd/>
            <a:tailEnd/>
          </a:ln>
          <a:effectLst/>
        </p:spPr>
        <p:txBody>
          <a:bodyPr vert="horz" wrap="square" lIns="102482" tIns="51240" rIns="102482" bIns="51240" numCol="1" anchor="t" anchorCtr="0" compatLnSpc="1">
            <a:prstTxWarp prst="textNoShape">
              <a:avLst/>
            </a:prstTxWarp>
          </a:bodyPr>
          <a:lstStyle>
            <a:lvl1pPr algn="l" defTabSz="697205" rtl="0" fontAlgn="base">
              <a:spcBef>
                <a:spcPct val="50000"/>
              </a:spcBef>
              <a:spcAft>
                <a:spcPct val="0"/>
              </a:spcAft>
              <a:defRPr lang="en-US" sz="953" smtClean="0">
                <a:solidFill>
                  <a:schemeClr val="tx1"/>
                </a:solidFill>
                <a:latin typeface="+mn-lt"/>
                <a:ea typeface="+mn-ea"/>
                <a:cs typeface="+mn-cs"/>
              </a:defRPr>
            </a:lvl1pPr>
            <a:lvl2pPr algn="l" defTabSz="697205" rtl="0" fontAlgn="base">
              <a:spcBef>
                <a:spcPct val="50000"/>
              </a:spcBef>
              <a:spcAft>
                <a:spcPct val="0"/>
              </a:spcAft>
              <a:defRPr lang="en-US" sz="953" smtClean="0">
                <a:solidFill>
                  <a:schemeClr val="tx1"/>
                </a:solidFill>
                <a:latin typeface="+mn-lt"/>
                <a:ea typeface="+mn-ea"/>
                <a:cs typeface="+mn-cs"/>
              </a:defRPr>
            </a:lvl2pPr>
            <a:lvl3pPr algn="l" defTabSz="697205" rtl="0" fontAlgn="base">
              <a:spcBef>
                <a:spcPct val="50000"/>
              </a:spcBef>
              <a:spcAft>
                <a:spcPct val="0"/>
              </a:spcAft>
              <a:defRPr lang="en-US" sz="953" smtClean="0">
                <a:solidFill>
                  <a:schemeClr val="tx1"/>
                </a:solidFill>
                <a:latin typeface="+mn-lt"/>
                <a:ea typeface="+mn-ea"/>
                <a:cs typeface="+mn-cs"/>
              </a:defRPr>
            </a:lvl3pPr>
            <a:lvl4pPr algn="l" defTabSz="697205" rtl="0" fontAlgn="base">
              <a:spcBef>
                <a:spcPct val="50000"/>
              </a:spcBef>
              <a:spcAft>
                <a:spcPct val="0"/>
              </a:spcAft>
              <a:defRPr lang="en-US" sz="953" smtClean="0">
                <a:solidFill>
                  <a:schemeClr val="tx1"/>
                </a:solidFill>
                <a:latin typeface="+mn-lt"/>
                <a:ea typeface="+mn-ea"/>
                <a:cs typeface="+mn-cs"/>
              </a:defRPr>
            </a:lvl4pPr>
            <a:lvl5pPr algn="l" defTabSz="697205" rtl="0" fontAlgn="base">
              <a:spcBef>
                <a:spcPct val="50000"/>
              </a:spcBef>
              <a:spcAft>
                <a:spcPct val="0"/>
              </a:spcAft>
              <a:defRPr lang="en-AU" sz="953">
                <a:solidFill>
                  <a:schemeClr val="tx1"/>
                </a:solidFill>
                <a:latin typeface="+mn-lt"/>
                <a:ea typeface="+mn-ea"/>
                <a:cs typeface="+mn-cs"/>
              </a:defRPr>
            </a:lvl5pPr>
            <a:lvl6pPr>
              <a:defRPr sz="1225"/>
            </a:lvl6pPr>
            <a:lvl7pPr>
              <a:defRPr sz="1225"/>
            </a:lvl7pPr>
            <a:lvl8pPr>
              <a:defRPr sz="1225"/>
            </a:lvl8pPr>
            <a:lvl9pPr>
              <a:defRPr sz="12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Slide Number Placeholder 4"/>
          <p:cNvSpPr>
            <a:spLocks noGrp="1"/>
          </p:cNvSpPr>
          <p:nvPr>
            <p:ph type="sldNum" sz="quarter" idx="10"/>
          </p:nvPr>
        </p:nvSpPr>
        <p:spPr/>
        <p:txBody>
          <a:bodyPr/>
          <a:lstStyle>
            <a:lvl1pPr>
              <a:defRPr/>
            </a:lvl1pPr>
          </a:lstStyle>
          <a:p>
            <a:fld id="{85862CF6-E18B-41F7-91E3-0BE057B5524C}" type="slidenum">
              <a:rPr lang="en-AU"/>
              <a:pPr/>
              <a:t>‹#›</a:t>
            </a:fld>
            <a:endParaRPr lang="en-AU" sz="749" dirty="0"/>
          </a:p>
        </p:txBody>
      </p:sp>
      <p:sp>
        <p:nvSpPr>
          <p:cNvPr id="6" name="Footer Placeholder 5"/>
          <p:cNvSpPr>
            <a:spLocks noGrp="1"/>
          </p:cNvSpPr>
          <p:nvPr>
            <p:ph type="ftr" sz="quarter" idx="11"/>
          </p:nvPr>
        </p:nvSpPr>
        <p:spPr/>
        <p:txBody>
          <a:bodyPr/>
          <a:lstStyle/>
          <a:p>
            <a:endParaRPr lang="en-AU" dirty="0"/>
          </a:p>
        </p:txBody>
      </p:sp>
    </p:spTree>
    <p:extLst>
      <p:ext uri="{BB962C8B-B14F-4D97-AF65-F5344CB8AC3E}">
        <p14:creationId xmlns:p14="http://schemas.microsoft.com/office/powerpoint/2010/main" val="26839285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endParaRPr dirty="0">
              <a:solidFill>
                <a:srgbClr val="A3ADB2"/>
              </a:solidFill>
            </a:endParaRPr>
          </a:p>
        </p:txBody>
      </p:sp>
      <p:sp>
        <p:nvSpPr>
          <p:cNvPr id="8" name="Slide Number Placeholder 7"/>
          <p:cNvSpPr>
            <a:spLocks noGrp="1"/>
          </p:cNvSpPr>
          <p:nvPr>
            <p:ph type="sldNum" sz="quarter" idx="11"/>
          </p:nvPr>
        </p:nvSpPr>
        <p:spPr/>
        <p:txBody>
          <a:bodyPr/>
          <a:lstStyle/>
          <a:p>
            <a:fld id="{CE1B70CE-F4BC-4B6F-A663-B479B5E51611}" type="slidenum">
              <a:rPr>
                <a:solidFill>
                  <a:srgbClr val="572381"/>
                </a:solidFill>
              </a:rPr>
              <a:pPr/>
              <a:t>‹#›</a:t>
            </a:fld>
            <a:endParaRPr dirty="0">
              <a:solidFill>
                <a:srgbClr val="572381"/>
              </a:solidFill>
            </a:endParaRPr>
          </a:p>
        </p:txBody>
      </p:sp>
      <p:sp>
        <p:nvSpPr>
          <p:cNvPr id="10" name="Content Placeholder 9"/>
          <p:cNvSpPr>
            <a:spLocks noGrp="1"/>
          </p:cNvSpPr>
          <p:nvPr>
            <p:ph sz="quarter" idx="12" hasCustomPrompt="1"/>
          </p:nvPr>
        </p:nvSpPr>
        <p:spPr>
          <a:xfrm>
            <a:off x="742951" y="1620001"/>
            <a:ext cx="10752667" cy="4321175"/>
          </a:xfrm>
        </p:spPr>
        <p:txBody>
          <a:bodyPr/>
          <a:lstStyle>
            <a:lvl1pPr>
              <a:defRPr/>
            </a:lvl1pPr>
          </a:lstStyle>
          <a:p>
            <a:pPr lvl="0"/>
            <a:r>
              <a:rPr lang="en-US" dirty="0"/>
              <a:t>Use the increase/decrease list level buttons to change to body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itle 1"/>
          <p:cNvSpPr>
            <a:spLocks noGrp="1"/>
          </p:cNvSpPr>
          <p:nvPr>
            <p:ph type="body" sz="quarter" idx="13" hasCustomPrompt="1"/>
          </p:nvPr>
        </p:nvSpPr>
        <p:spPr>
          <a:xfrm>
            <a:off x="742951" y="506117"/>
            <a:ext cx="8773429" cy="852653"/>
          </a:xfrm>
        </p:spPr>
        <p:txBody>
          <a:bodyPr vert="horz" lIns="0" tIns="0" rIns="0" bIns="0" rtlCol="0" anchor="t">
            <a:noAutofit/>
          </a:bodyPr>
          <a:lstStyle>
            <a:lvl1pPr>
              <a:lnSpc>
                <a:spcPct val="90000"/>
              </a:lnSpc>
              <a:spcAft>
                <a:spcPts val="0"/>
              </a:spcAft>
              <a:defRPr lang="en-US" sz="2200" cap="none" baseline="0" smtClean="0">
                <a:solidFill>
                  <a:schemeClr val="bg2"/>
                </a:solidFill>
                <a:latin typeface="+mj-lt"/>
                <a:ea typeface="+mj-ea"/>
                <a:cs typeface="Arial" pitchFamily="34" charset="0"/>
              </a:defRPr>
            </a:lvl1pPr>
            <a:lvl2pPr>
              <a:lnSpc>
                <a:spcPct val="90000"/>
              </a:lnSpc>
              <a:spcAft>
                <a:spcPts val="0"/>
              </a:spcAft>
              <a:defRPr lang="en-US" sz="2200" cap="none" baseline="0" smtClean="0">
                <a:solidFill>
                  <a:schemeClr val="bg2"/>
                </a:solidFill>
              </a:defRPr>
            </a:lvl2pPr>
            <a:lvl3pPr marL="1588" indent="0">
              <a:lnSpc>
                <a:spcPct val="90000"/>
              </a:lnSpc>
              <a:buNone/>
              <a:defRPr lang="en-US" smtClean="0"/>
            </a:lvl3pPr>
            <a:lvl4pPr marL="1588" indent="0">
              <a:lnSpc>
                <a:spcPct val="90000"/>
              </a:lnSpc>
              <a:buNone/>
              <a:defRPr lang="en-US" smtClean="0"/>
            </a:lvl4pPr>
            <a:lvl5pPr marL="1588" indent="0">
              <a:lnSpc>
                <a:spcPct val="90000"/>
              </a:lnSpc>
              <a:buNone/>
              <a:defRPr lang="en-AU"/>
            </a:lvl5pPr>
          </a:lstStyle>
          <a:p>
            <a:pPr lvl="0">
              <a:spcBef>
                <a:spcPct val="0"/>
              </a:spcBef>
            </a:pPr>
            <a:r>
              <a:rPr lang="en-US" dirty="0"/>
              <a:t>Use the increase/decrease list level buttons to change to subheading style</a:t>
            </a:r>
          </a:p>
          <a:p>
            <a:pPr lvl="1"/>
            <a:r>
              <a:rPr lang="en-US" dirty="0"/>
              <a:t>Slide subheading</a:t>
            </a:r>
          </a:p>
        </p:txBody>
      </p:sp>
    </p:spTree>
    <p:extLst>
      <p:ext uri="{BB962C8B-B14F-4D97-AF65-F5344CB8AC3E}">
        <p14:creationId xmlns:p14="http://schemas.microsoft.com/office/powerpoint/2010/main" val="22528583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1D900-6EA1-6A5A-5DC6-4DCFA9664A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59907BC-79AF-D578-40DF-62D1EAAB7A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174473E-87A4-7376-802C-A087B00359F9}"/>
              </a:ext>
            </a:extLst>
          </p:cNvPr>
          <p:cNvSpPr>
            <a:spLocks noGrp="1"/>
          </p:cNvSpPr>
          <p:nvPr>
            <p:ph type="dt" sz="half" idx="10"/>
          </p:nvPr>
        </p:nvSpPr>
        <p:spPr/>
        <p:txBody>
          <a:bodyPr/>
          <a:lstStyle/>
          <a:p>
            <a:fld id="{040A2369-BB1E-4311-82CB-62E65B9C32FB}" type="datetimeFigureOut">
              <a:rPr lang="en-AU" smtClean="0"/>
              <a:t>9/02/2026</a:t>
            </a:fld>
            <a:endParaRPr lang="en-AU" dirty="0"/>
          </a:p>
        </p:txBody>
      </p:sp>
      <p:sp>
        <p:nvSpPr>
          <p:cNvPr id="5" name="Footer Placeholder 4">
            <a:extLst>
              <a:ext uri="{FF2B5EF4-FFF2-40B4-BE49-F238E27FC236}">
                <a16:creationId xmlns:a16="http://schemas.microsoft.com/office/drawing/2014/main" id="{C24F1C92-0900-2311-52F1-61453B69DCAC}"/>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A5FAFEB6-63E2-CE78-4F98-D6B0EF67AEDB}"/>
              </a:ext>
            </a:extLst>
          </p:cNvPr>
          <p:cNvSpPr>
            <a:spLocks noGrp="1"/>
          </p:cNvSpPr>
          <p:nvPr>
            <p:ph type="sldNum" sz="quarter" idx="12"/>
          </p:nvPr>
        </p:nvSpPr>
        <p:spPr/>
        <p:txBody>
          <a:bodyPr/>
          <a:lstStyle/>
          <a:p>
            <a:fld id="{82422295-F561-4526-92C1-B978D02BB619}" type="slidenum">
              <a:rPr lang="en-AU" smtClean="0"/>
              <a:t>‹#›</a:t>
            </a:fld>
            <a:endParaRPr lang="en-AU" dirty="0"/>
          </a:p>
        </p:txBody>
      </p:sp>
    </p:spTree>
    <p:extLst>
      <p:ext uri="{BB962C8B-B14F-4D97-AF65-F5344CB8AC3E}">
        <p14:creationId xmlns:p14="http://schemas.microsoft.com/office/powerpoint/2010/main" val="2465946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882E5-A26E-5F5A-C56A-980DE45DA49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7C5F77F-A5C9-ECD0-AB72-FC1A26E0E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AA27B4A-4463-662B-4ABC-15E4C0B6F584}"/>
              </a:ext>
            </a:extLst>
          </p:cNvPr>
          <p:cNvSpPr>
            <a:spLocks noGrp="1"/>
          </p:cNvSpPr>
          <p:nvPr>
            <p:ph type="dt" sz="half" idx="10"/>
          </p:nvPr>
        </p:nvSpPr>
        <p:spPr/>
        <p:txBody>
          <a:bodyPr/>
          <a:lstStyle/>
          <a:p>
            <a:fld id="{040A2369-BB1E-4311-82CB-62E65B9C32FB}" type="datetimeFigureOut">
              <a:rPr lang="en-AU" smtClean="0"/>
              <a:t>9/02/2026</a:t>
            </a:fld>
            <a:endParaRPr lang="en-AU" dirty="0"/>
          </a:p>
        </p:txBody>
      </p:sp>
      <p:sp>
        <p:nvSpPr>
          <p:cNvPr id="5" name="Footer Placeholder 4">
            <a:extLst>
              <a:ext uri="{FF2B5EF4-FFF2-40B4-BE49-F238E27FC236}">
                <a16:creationId xmlns:a16="http://schemas.microsoft.com/office/drawing/2014/main" id="{AC09CA27-B879-8460-3BBE-02C6C346A3F7}"/>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33B7F6CA-E022-0BF9-952F-79C0EE4A034B}"/>
              </a:ext>
            </a:extLst>
          </p:cNvPr>
          <p:cNvSpPr>
            <a:spLocks noGrp="1"/>
          </p:cNvSpPr>
          <p:nvPr>
            <p:ph type="sldNum" sz="quarter" idx="12"/>
          </p:nvPr>
        </p:nvSpPr>
        <p:spPr/>
        <p:txBody>
          <a:bodyPr/>
          <a:lstStyle/>
          <a:p>
            <a:fld id="{82422295-F561-4526-92C1-B978D02BB619}" type="slidenum">
              <a:rPr lang="en-AU" smtClean="0"/>
              <a:t>‹#›</a:t>
            </a:fld>
            <a:endParaRPr lang="en-AU" dirty="0"/>
          </a:p>
        </p:txBody>
      </p:sp>
    </p:spTree>
    <p:extLst>
      <p:ext uri="{BB962C8B-B14F-4D97-AF65-F5344CB8AC3E}">
        <p14:creationId xmlns:p14="http://schemas.microsoft.com/office/powerpoint/2010/main" val="1456326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6">
    <p:bg>
      <p:bgPr>
        <a:solidFill>
          <a:srgbClr val="1618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E0691-C93E-4D61-8BB9-2D4B1F9B5086}"/>
              </a:ext>
            </a:extLst>
          </p:cNvPr>
          <p:cNvSpPr>
            <a:spLocks noGrp="1"/>
          </p:cNvSpPr>
          <p:nvPr>
            <p:ph type="ctrTitle"/>
          </p:nvPr>
        </p:nvSpPr>
        <p:spPr>
          <a:xfrm>
            <a:off x="6098880" y="2493045"/>
            <a:ext cx="4569125" cy="930665"/>
          </a:xfrm>
        </p:spPr>
        <p:txBody>
          <a:bodyPr anchor="b"/>
          <a:lstStyle>
            <a:lvl1pPr algn="l">
              <a:defRPr sz="3200">
                <a:solidFill>
                  <a:schemeClr val="accent1"/>
                </a:solidFill>
                <a:latin typeface="+mj-lt"/>
              </a:defRPr>
            </a:lvl1pPr>
          </a:lstStyle>
          <a:p>
            <a:endParaRPr lang="en-AU" noProof="0" dirty="0"/>
          </a:p>
        </p:txBody>
      </p:sp>
      <p:sp>
        <p:nvSpPr>
          <p:cNvPr id="3" name="Subtitle 2">
            <a:extLst>
              <a:ext uri="{FF2B5EF4-FFF2-40B4-BE49-F238E27FC236}">
                <a16:creationId xmlns:a16="http://schemas.microsoft.com/office/drawing/2014/main" id="{CA7EBD72-EB9F-48DA-81AD-08DDE37CD840}"/>
              </a:ext>
            </a:extLst>
          </p:cNvPr>
          <p:cNvSpPr>
            <a:spLocks noGrp="1"/>
          </p:cNvSpPr>
          <p:nvPr>
            <p:ph type="subTitle" idx="1"/>
          </p:nvPr>
        </p:nvSpPr>
        <p:spPr>
          <a:xfrm>
            <a:off x="6098880" y="3438146"/>
            <a:ext cx="4569125" cy="930665"/>
          </a:xfrm>
        </p:spPr>
        <p:txBody>
          <a:bodyPr/>
          <a:lstStyle>
            <a:lvl1pPr marL="0" indent="0" algn="l">
              <a:lnSpc>
                <a:spcPct val="90000"/>
              </a:lnSpc>
              <a:spcBef>
                <a:spcPts val="0"/>
              </a:spcBef>
              <a:buNone/>
              <a:defRPr sz="3200">
                <a:solidFill>
                  <a:schemeClr val="bg1"/>
                </a:solidFill>
                <a:latin typeface="+mj-lt"/>
              </a:defRPr>
            </a:lvl1pPr>
            <a:lvl2pPr marL="457166" indent="0" algn="ctr">
              <a:buNone/>
              <a:defRPr sz="2000"/>
            </a:lvl2pPr>
            <a:lvl3pPr marL="914332" indent="0" algn="ctr">
              <a:buNone/>
              <a:defRPr sz="1801"/>
            </a:lvl3pPr>
            <a:lvl4pPr marL="1371496"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6" indent="0" algn="ctr">
              <a:buNone/>
              <a:defRPr sz="1600"/>
            </a:lvl9pPr>
          </a:lstStyle>
          <a:p>
            <a:endParaRPr lang="en-AU" noProof="0" dirty="0"/>
          </a:p>
        </p:txBody>
      </p:sp>
      <p:sp>
        <p:nvSpPr>
          <p:cNvPr id="11" name="Text Placeholder 2">
            <a:extLst>
              <a:ext uri="{FF2B5EF4-FFF2-40B4-BE49-F238E27FC236}">
                <a16:creationId xmlns:a16="http://schemas.microsoft.com/office/drawing/2014/main" id="{FBD59441-423F-4489-9261-A1C1B99C17F1}"/>
              </a:ext>
            </a:extLst>
          </p:cNvPr>
          <p:cNvSpPr>
            <a:spLocks noGrp="1"/>
          </p:cNvSpPr>
          <p:nvPr>
            <p:ph type="body" idx="13" hasCustomPrompt="1"/>
          </p:nvPr>
        </p:nvSpPr>
        <p:spPr>
          <a:xfrm>
            <a:off x="6098884" y="5483505"/>
            <a:ext cx="1725281"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A presentation to &lt;Client Name&gt; &lt;Date&gt;</a:t>
            </a:r>
          </a:p>
        </p:txBody>
      </p:sp>
      <p:sp>
        <p:nvSpPr>
          <p:cNvPr id="12" name="Text Placeholder 2">
            <a:extLst>
              <a:ext uri="{FF2B5EF4-FFF2-40B4-BE49-F238E27FC236}">
                <a16:creationId xmlns:a16="http://schemas.microsoft.com/office/drawing/2014/main" id="{571D4603-1C4B-4CA5-AD94-B60B51FB107E}"/>
              </a:ext>
            </a:extLst>
          </p:cNvPr>
          <p:cNvSpPr>
            <a:spLocks noGrp="1"/>
          </p:cNvSpPr>
          <p:nvPr>
            <p:ph type="body" idx="14" hasCustomPrompt="1"/>
          </p:nvPr>
        </p:nvSpPr>
        <p:spPr>
          <a:xfrm>
            <a:off x="8108831" y="5483505"/>
            <a:ext cx="2559172" cy="589503"/>
          </a:xfrm>
        </p:spPr>
        <p:txBody>
          <a:bodyPr anchor="t" anchorCtr="0"/>
          <a:lstStyle>
            <a:lvl1pPr marL="0" indent="0">
              <a:lnSpc>
                <a:spcPct val="95000"/>
              </a:lnSpc>
              <a:spcBef>
                <a:spcPts val="0"/>
              </a:spcBef>
              <a:buNone/>
              <a:defRPr sz="1200" b="0">
                <a:solidFill>
                  <a:schemeClr val="bg1"/>
                </a:solidFill>
              </a:defRPr>
            </a:lvl1pPr>
            <a:lvl2pPr marL="457166" indent="0">
              <a:buNone/>
              <a:defRPr sz="2000" b="1"/>
            </a:lvl2pPr>
            <a:lvl3pPr marL="914332" indent="0">
              <a:buNone/>
              <a:defRPr sz="1801" b="1"/>
            </a:lvl3pPr>
            <a:lvl4pPr marL="1371496"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6" indent="0">
              <a:buNone/>
              <a:defRPr sz="1600" b="1"/>
            </a:lvl9pPr>
          </a:lstStyle>
          <a:p>
            <a:pPr lvl="0"/>
            <a:r>
              <a:rPr lang="en-AU" noProof="0" dirty="0"/>
              <a:t>Presented by &lt;</a:t>
            </a:r>
            <a:r>
              <a:rPr lang="en-AU" noProof="0" dirty="0" err="1"/>
              <a:t>FirstnameSurname</a:t>
            </a:r>
            <a:r>
              <a:rPr lang="en-AU" noProof="0" dirty="0"/>
              <a:t>&gt; &lt;</a:t>
            </a:r>
            <a:r>
              <a:rPr lang="en-AU" noProof="0" dirty="0" err="1"/>
              <a:t>Jobtitle</a:t>
            </a:r>
            <a:r>
              <a:rPr lang="en-AU" noProof="0" dirty="0"/>
              <a:t>/Position&gt;</a:t>
            </a:r>
          </a:p>
        </p:txBody>
      </p:sp>
      <p:sp>
        <p:nvSpPr>
          <p:cNvPr id="7" name="AutoShape 3">
            <a:extLst>
              <a:ext uri="{FF2B5EF4-FFF2-40B4-BE49-F238E27FC236}">
                <a16:creationId xmlns:a16="http://schemas.microsoft.com/office/drawing/2014/main" id="{B91C19F0-C6E6-4117-BC56-0A74B2F220E5}"/>
              </a:ext>
            </a:extLst>
          </p:cNvPr>
          <p:cNvSpPr>
            <a:spLocks noChangeAspect="1" noChangeArrowheads="1" noTextEdit="1"/>
          </p:cNvSpPr>
          <p:nvPr userDrawn="1"/>
        </p:nvSpPr>
        <p:spPr bwMode="auto">
          <a:xfrm>
            <a:off x="1466975" y="1323574"/>
            <a:ext cx="3162180" cy="415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1" tIns="22860" rIns="45721" bIns="22860" numCol="1" anchor="t" anchorCtr="0" compatLnSpc="1">
            <a:prstTxWarp prst="textNoShape">
              <a:avLst/>
            </a:prstTxWarp>
          </a:bodyPr>
          <a:lstStyle/>
          <a:p>
            <a:endParaRPr lang="en-AU" sz="900"/>
          </a:p>
        </p:txBody>
      </p:sp>
      <p:sp>
        <p:nvSpPr>
          <p:cNvPr id="36" name="Freeform 18">
            <a:extLst>
              <a:ext uri="{FF2B5EF4-FFF2-40B4-BE49-F238E27FC236}">
                <a16:creationId xmlns:a16="http://schemas.microsoft.com/office/drawing/2014/main" id="{30A9EAD8-8CDE-4106-9E9E-7FFFA1D510E8}"/>
              </a:ext>
            </a:extLst>
          </p:cNvPr>
          <p:cNvSpPr>
            <a:spLocks noEditPoints="1"/>
          </p:cNvSpPr>
          <p:nvPr userDrawn="1"/>
        </p:nvSpPr>
        <p:spPr bwMode="auto">
          <a:xfrm>
            <a:off x="1522937" y="1369425"/>
            <a:ext cx="3047559" cy="4102743"/>
          </a:xfrm>
          <a:custGeom>
            <a:avLst/>
            <a:gdLst>
              <a:gd name="T0" fmla="*/ 959 w 1917"/>
              <a:gd name="T1" fmla="*/ 2401 h 2584"/>
              <a:gd name="T2" fmla="*/ 183 w 1917"/>
              <a:gd name="T3" fmla="*/ 1447 h 2584"/>
              <a:gd name="T4" fmla="*/ 959 w 1917"/>
              <a:gd name="T5" fmla="*/ 184 h 2584"/>
              <a:gd name="T6" fmla="*/ 1734 w 1917"/>
              <a:gd name="T7" fmla="*/ 1447 h 2584"/>
              <a:gd name="T8" fmla="*/ 959 w 1917"/>
              <a:gd name="T9" fmla="*/ 2401 h 2584"/>
              <a:gd name="T10" fmla="*/ 959 w 1917"/>
              <a:gd name="T11" fmla="*/ 0 h 2584"/>
              <a:gd name="T12" fmla="*/ 959 w 1917"/>
              <a:gd name="T13" fmla="*/ 0 h 2584"/>
              <a:gd name="T14" fmla="*/ 0 w 1917"/>
              <a:gd name="T15" fmla="*/ 1447 h 2584"/>
              <a:gd name="T16" fmla="*/ 959 w 1917"/>
              <a:gd name="T17" fmla="*/ 2584 h 2584"/>
              <a:gd name="T18" fmla="*/ 1917 w 1917"/>
              <a:gd name="T19" fmla="*/ 1451 h 2584"/>
              <a:gd name="T20" fmla="*/ 1917 w 1917"/>
              <a:gd name="T21" fmla="*/ 1443 h 2584"/>
              <a:gd name="T22" fmla="*/ 959 w 1917"/>
              <a:gd name="T23" fmla="*/ 0 h 2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7" h="2584">
                <a:moveTo>
                  <a:pt x="959" y="2401"/>
                </a:moveTo>
                <a:cubicBezTo>
                  <a:pt x="554" y="2401"/>
                  <a:pt x="183" y="2142"/>
                  <a:pt x="183" y="1447"/>
                </a:cubicBezTo>
                <a:cubicBezTo>
                  <a:pt x="183" y="824"/>
                  <a:pt x="632" y="184"/>
                  <a:pt x="959" y="184"/>
                </a:cubicBezTo>
                <a:cubicBezTo>
                  <a:pt x="1285" y="184"/>
                  <a:pt x="1734" y="824"/>
                  <a:pt x="1734" y="1447"/>
                </a:cubicBezTo>
                <a:cubicBezTo>
                  <a:pt x="1734" y="2142"/>
                  <a:pt x="1363" y="2401"/>
                  <a:pt x="959" y="2401"/>
                </a:cubicBezTo>
                <a:moveTo>
                  <a:pt x="959" y="0"/>
                </a:moveTo>
                <a:cubicBezTo>
                  <a:pt x="959" y="0"/>
                  <a:pt x="959" y="0"/>
                  <a:pt x="959" y="0"/>
                </a:cubicBezTo>
                <a:cubicBezTo>
                  <a:pt x="502" y="0"/>
                  <a:pt x="0" y="757"/>
                  <a:pt x="0" y="1447"/>
                </a:cubicBezTo>
                <a:cubicBezTo>
                  <a:pt x="0" y="2285"/>
                  <a:pt x="495" y="2584"/>
                  <a:pt x="959" y="2584"/>
                </a:cubicBezTo>
                <a:cubicBezTo>
                  <a:pt x="1421" y="2584"/>
                  <a:pt x="1915" y="2286"/>
                  <a:pt x="1917" y="1451"/>
                </a:cubicBezTo>
                <a:cubicBezTo>
                  <a:pt x="1917" y="1443"/>
                  <a:pt x="1917" y="1443"/>
                  <a:pt x="1917" y="1443"/>
                </a:cubicBezTo>
                <a:cubicBezTo>
                  <a:pt x="1915" y="755"/>
                  <a:pt x="1415" y="0"/>
                  <a:pt x="959" y="0"/>
                </a:cubicBezTo>
              </a:path>
            </a:pathLst>
          </a:custGeom>
          <a:solidFill>
            <a:srgbClr val="ABACAC">
              <a:alpha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1" tIns="22860" rIns="45721" bIns="22860" numCol="1" anchor="t" anchorCtr="0" compatLnSpc="1">
            <a:prstTxWarp prst="textNoShape">
              <a:avLst/>
            </a:prstTxWarp>
          </a:bodyPr>
          <a:lstStyle/>
          <a:p>
            <a:endParaRPr lang="en-AU" sz="900"/>
          </a:p>
        </p:txBody>
      </p:sp>
      <p:sp>
        <p:nvSpPr>
          <p:cNvPr id="10" name="Text Placeholder 4">
            <a:extLst>
              <a:ext uri="{FF2B5EF4-FFF2-40B4-BE49-F238E27FC236}">
                <a16:creationId xmlns:a16="http://schemas.microsoft.com/office/drawing/2014/main" id="{606CE715-E4CF-440D-B12B-4FCB003A1342}"/>
              </a:ext>
            </a:extLst>
          </p:cNvPr>
          <p:cNvSpPr>
            <a:spLocks noGrp="1"/>
          </p:cNvSpPr>
          <p:nvPr>
            <p:ph type="body" sz="quarter" idx="3" hasCustomPrompt="1"/>
          </p:nvPr>
        </p:nvSpPr>
        <p:spPr>
          <a:xfrm>
            <a:off x="7932393" y="5486484"/>
            <a:ext cx="25400" cy="522000"/>
          </a:xfrm>
          <a:solidFill>
            <a:schemeClr val="accent1"/>
          </a:solidFill>
        </p:spPr>
        <p:txBody>
          <a:bodyPr wrap="square" lIns="108000" rIns="108000" anchor="ctr" anchorCtr="0">
            <a:noAutofit/>
          </a:bodyPr>
          <a:lstStyle>
            <a:lvl1pPr marL="0" indent="0">
              <a:buNone/>
              <a:defRPr sz="100" b="0"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 </a:t>
            </a:r>
          </a:p>
        </p:txBody>
      </p:sp>
      <p:pic>
        <p:nvPicPr>
          <p:cNvPr id="14" name="Picture 13">
            <a:extLst>
              <a:ext uri="{FF2B5EF4-FFF2-40B4-BE49-F238E27FC236}">
                <a16:creationId xmlns:a16="http://schemas.microsoft.com/office/drawing/2014/main" id="{148427DC-FB39-5548-AFFB-098A757099B7}"/>
              </a:ext>
            </a:extLst>
          </p:cNvPr>
          <p:cNvPicPr>
            <a:picLocks noChangeAspect="1"/>
          </p:cNvPicPr>
          <p:nvPr userDrawn="1"/>
        </p:nvPicPr>
        <p:blipFill>
          <a:blip r:embed="rId2"/>
          <a:srcRect/>
          <a:stretch/>
        </p:blipFill>
        <p:spPr>
          <a:xfrm>
            <a:off x="10487552" y="205200"/>
            <a:ext cx="1417349" cy="692193"/>
          </a:xfrm>
          <a:prstGeom prst="rect">
            <a:avLst/>
          </a:prstGeom>
        </p:spPr>
      </p:pic>
    </p:spTree>
    <p:extLst>
      <p:ext uri="{BB962C8B-B14F-4D97-AF65-F5344CB8AC3E}">
        <p14:creationId xmlns:p14="http://schemas.microsoft.com/office/powerpoint/2010/main" val="37264795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40C6B-ED2B-362F-DE0D-DABC1F7E29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BB16E58-F971-D099-486B-439F212D4CF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7FCF4F-70E7-B892-E2C4-2BC4B72E4475}"/>
              </a:ext>
            </a:extLst>
          </p:cNvPr>
          <p:cNvSpPr>
            <a:spLocks noGrp="1"/>
          </p:cNvSpPr>
          <p:nvPr>
            <p:ph type="dt" sz="half" idx="10"/>
          </p:nvPr>
        </p:nvSpPr>
        <p:spPr/>
        <p:txBody>
          <a:bodyPr/>
          <a:lstStyle/>
          <a:p>
            <a:fld id="{040A2369-BB1E-4311-82CB-62E65B9C32FB}" type="datetimeFigureOut">
              <a:rPr lang="en-AU" smtClean="0"/>
              <a:t>9/02/2026</a:t>
            </a:fld>
            <a:endParaRPr lang="en-AU" dirty="0"/>
          </a:p>
        </p:txBody>
      </p:sp>
      <p:sp>
        <p:nvSpPr>
          <p:cNvPr id="5" name="Footer Placeholder 4">
            <a:extLst>
              <a:ext uri="{FF2B5EF4-FFF2-40B4-BE49-F238E27FC236}">
                <a16:creationId xmlns:a16="http://schemas.microsoft.com/office/drawing/2014/main" id="{84629F58-EF70-3339-ED7C-86526511451C}"/>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56F789D0-1CD8-8F84-DF18-96D11F220D02}"/>
              </a:ext>
            </a:extLst>
          </p:cNvPr>
          <p:cNvSpPr>
            <a:spLocks noGrp="1"/>
          </p:cNvSpPr>
          <p:nvPr>
            <p:ph type="sldNum" sz="quarter" idx="12"/>
          </p:nvPr>
        </p:nvSpPr>
        <p:spPr/>
        <p:txBody>
          <a:bodyPr/>
          <a:lstStyle/>
          <a:p>
            <a:fld id="{82422295-F561-4526-92C1-B978D02BB619}" type="slidenum">
              <a:rPr lang="en-AU" smtClean="0"/>
              <a:t>‹#›</a:t>
            </a:fld>
            <a:endParaRPr lang="en-AU" dirty="0"/>
          </a:p>
        </p:txBody>
      </p:sp>
    </p:spTree>
    <p:extLst>
      <p:ext uri="{BB962C8B-B14F-4D97-AF65-F5344CB8AC3E}">
        <p14:creationId xmlns:p14="http://schemas.microsoft.com/office/powerpoint/2010/main" val="95910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1109-8A10-E872-6DCD-4779A614993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69281EB-90F6-4182-6702-4C28618020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081BE23-942A-C1B7-E0D1-264E1ED9AA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DF4E66C-A1F1-ED7D-D7C2-430C48DF5A2C}"/>
              </a:ext>
            </a:extLst>
          </p:cNvPr>
          <p:cNvSpPr>
            <a:spLocks noGrp="1"/>
          </p:cNvSpPr>
          <p:nvPr>
            <p:ph type="dt" sz="half" idx="10"/>
          </p:nvPr>
        </p:nvSpPr>
        <p:spPr/>
        <p:txBody>
          <a:bodyPr/>
          <a:lstStyle/>
          <a:p>
            <a:fld id="{040A2369-BB1E-4311-82CB-62E65B9C32FB}" type="datetimeFigureOut">
              <a:rPr lang="en-AU" smtClean="0"/>
              <a:t>9/02/2026</a:t>
            </a:fld>
            <a:endParaRPr lang="en-AU" dirty="0"/>
          </a:p>
        </p:txBody>
      </p:sp>
      <p:sp>
        <p:nvSpPr>
          <p:cNvPr id="6" name="Footer Placeholder 5">
            <a:extLst>
              <a:ext uri="{FF2B5EF4-FFF2-40B4-BE49-F238E27FC236}">
                <a16:creationId xmlns:a16="http://schemas.microsoft.com/office/drawing/2014/main" id="{DAFF4DD7-2CED-EB96-057B-C9D2E2E81E09}"/>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69FD5DC8-6CA6-5083-E3EE-63950797166C}"/>
              </a:ext>
            </a:extLst>
          </p:cNvPr>
          <p:cNvSpPr>
            <a:spLocks noGrp="1"/>
          </p:cNvSpPr>
          <p:nvPr>
            <p:ph type="sldNum" sz="quarter" idx="12"/>
          </p:nvPr>
        </p:nvSpPr>
        <p:spPr/>
        <p:txBody>
          <a:bodyPr/>
          <a:lstStyle/>
          <a:p>
            <a:fld id="{82422295-F561-4526-92C1-B978D02BB619}" type="slidenum">
              <a:rPr lang="en-AU" smtClean="0"/>
              <a:t>‹#›</a:t>
            </a:fld>
            <a:endParaRPr lang="en-AU" dirty="0"/>
          </a:p>
        </p:txBody>
      </p:sp>
    </p:spTree>
    <p:extLst>
      <p:ext uri="{BB962C8B-B14F-4D97-AF65-F5344CB8AC3E}">
        <p14:creationId xmlns:p14="http://schemas.microsoft.com/office/powerpoint/2010/main" val="25562586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0C91E-739A-95E5-6345-6A50046358C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C296BC1-ECA9-DBFB-1766-CD699720CF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51CE73-C72A-AF77-9721-BD96618E90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A392D63-276A-D877-CF2F-FC518EA0D7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144AD2-ABFE-93A6-B89D-C473DBF17A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E945B2E-1694-01B2-F1B3-5FF645E4E801}"/>
              </a:ext>
            </a:extLst>
          </p:cNvPr>
          <p:cNvSpPr>
            <a:spLocks noGrp="1"/>
          </p:cNvSpPr>
          <p:nvPr>
            <p:ph type="dt" sz="half" idx="10"/>
          </p:nvPr>
        </p:nvSpPr>
        <p:spPr/>
        <p:txBody>
          <a:bodyPr/>
          <a:lstStyle/>
          <a:p>
            <a:fld id="{040A2369-BB1E-4311-82CB-62E65B9C32FB}" type="datetimeFigureOut">
              <a:rPr lang="en-AU" smtClean="0"/>
              <a:t>9/02/2026</a:t>
            </a:fld>
            <a:endParaRPr lang="en-AU" dirty="0"/>
          </a:p>
        </p:txBody>
      </p:sp>
      <p:sp>
        <p:nvSpPr>
          <p:cNvPr id="8" name="Footer Placeholder 7">
            <a:extLst>
              <a:ext uri="{FF2B5EF4-FFF2-40B4-BE49-F238E27FC236}">
                <a16:creationId xmlns:a16="http://schemas.microsoft.com/office/drawing/2014/main" id="{4A80AB71-291B-B01B-AC68-884D41292B9C}"/>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BE8AB823-A33E-F242-6E70-99D3700C2920}"/>
              </a:ext>
            </a:extLst>
          </p:cNvPr>
          <p:cNvSpPr>
            <a:spLocks noGrp="1"/>
          </p:cNvSpPr>
          <p:nvPr>
            <p:ph type="sldNum" sz="quarter" idx="12"/>
          </p:nvPr>
        </p:nvSpPr>
        <p:spPr/>
        <p:txBody>
          <a:bodyPr/>
          <a:lstStyle/>
          <a:p>
            <a:fld id="{82422295-F561-4526-92C1-B978D02BB619}" type="slidenum">
              <a:rPr lang="en-AU" smtClean="0"/>
              <a:t>‹#›</a:t>
            </a:fld>
            <a:endParaRPr lang="en-AU" dirty="0"/>
          </a:p>
        </p:txBody>
      </p:sp>
    </p:spTree>
    <p:extLst>
      <p:ext uri="{BB962C8B-B14F-4D97-AF65-F5344CB8AC3E}">
        <p14:creationId xmlns:p14="http://schemas.microsoft.com/office/powerpoint/2010/main" val="1223463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F8A71-3953-1AE7-B839-CA16E733076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8873346-AEE9-5CF2-8217-E4C61EE1B3E6}"/>
              </a:ext>
            </a:extLst>
          </p:cNvPr>
          <p:cNvSpPr>
            <a:spLocks noGrp="1"/>
          </p:cNvSpPr>
          <p:nvPr>
            <p:ph type="dt" sz="half" idx="10"/>
          </p:nvPr>
        </p:nvSpPr>
        <p:spPr/>
        <p:txBody>
          <a:bodyPr/>
          <a:lstStyle/>
          <a:p>
            <a:fld id="{040A2369-BB1E-4311-82CB-62E65B9C32FB}" type="datetimeFigureOut">
              <a:rPr lang="en-AU" smtClean="0"/>
              <a:t>9/02/2026</a:t>
            </a:fld>
            <a:endParaRPr lang="en-AU" dirty="0"/>
          </a:p>
        </p:txBody>
      </p:sp>
      <p:sp>
        <p:nvSpPr>
          <p:cNvPr id="4" name="Footer Placeholder 3">
            <a:extLst>
              <a:ext uri="{FF2B5EF4-FFF2-40B4-BE49-F238E27FC236}">
                <a16:creationId xmlns:a16="http://schemas.microsoft.com/office/drawing/2014/main" id="{CD893635-4C00-13D9-C95F-15548C00BF0A}"/>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E120DDBE-1654-2897-6211-1DC020AEEA02}"/>
              </a:ext>
            </a:extLst>
          </p:cNvPr>
          <p:cNvSpPr>
            <a:spLocks noGrp="1"/>
          </p:cNvSpPr>
          <p:nvPr>
            <p:ph type="sldNum" sz="quarter" idx="12"/>
          </p:nvPr>
        </p:nvSpPr>
        <p:spPr/>
        <p:txBody>
          <a:bodyPr/>
          <a:lstStyle/>
          <a:p>
            <a:fld id="{82422295-F561-4526-92C1-B978D02BB619}" type="slidenum">
              <a:rPr lang="en-AU" smtClean="0"/>
              <a:t>‹#›</a:t>
            </a:fld>
            <a:endParaRPr lang="en-AU" dirty="0"/>
          </a:p>
        </p:txBody>
      </p:sp>
    </p:spTree>
    <p:extLst>
      <p:ext uri="{BB962C8B-B14F-4D97-AF65-F5344CB8AC3E}">
        <p14:creationId xmlns:p14="http://schemas.microsoft.com/office/powerpoint/2010/main" val="35973369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1A3702-CCDD-1CC3-FAD0-5ECCEEF5DE7D}"/>
              </a:ext>
            </a:extLst>
          </p:cNvPr>
          <p:cNvSpPr>
            <a:spLocks noGrp="1"/>
          </p:cNvSpPr>
          <p:nvPr>
            <p:ph type="dt" sz="half" idx="10"/>
          </p:nvPr>
        </p:nvSpPr>
        <p:spPr/>
        <p:txBody>
          <a:bodyPr/>
          <a:lstStyle/>
          <a:p>
            <a:fld id="{040A2369-BB1E-4311-82CB-62E65B9C32FB}" type="datetimeFigureOut">
              <a:rPr lang="en-AU" smtClean="0"/>
              <a:t>9/02/2026</a:t>
            </a:fld>
            <a:endParaRPr lang="en-AU" dirty="0"/>
          </a:p>
        </p:txBody>
      </p:sp>
      <p:sp>
        <p:nvSpPr>
          <p:cNvPr id="3" name="Footer Placeholder 2">
            <a:extLst>
              <a:ext uri="{FF2B5EF4-FFF2-40B4-BE49-F238E27FC236}">
                <a16:creationId xmlns:a16="http://schemas.microsoft.com/office/drawing/2014/main" id="{6A966A13-E013-E8CD-EB48-4A11D7448867}"/>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7654B7A3-18D1-D274-5597-2E8CE83FD66D}"/>
              </a:ext>
            </a:extLst>
          </p:cNvPr>
          <p:cNvSpPr>
            <a:spLocks noGrp="1"/>
          </p:cNvSpPr>
          <p:nvPr>
            <p:ph type="sldNum" sz="quarter" idx="12"/>
          </p:nvPr>
        </p:nvSpPr>
        <p:spPr/>
        <p:txBody>
          <a:bodyPr/>
          <a:lstStyle/>
          <a:p>
            <a:fld id="{82422295-F561-4526-92C1-B978D02BB619}" type="slidenum">
              <a:rPr lang="en-AU" smtClean="0"/>
              <a:t>‹#›</a:t>
            </a:fld>
            <a:endParaRPr lang="en-AU" dirty="0"/>
          </a:p>
        </p:txBody>
      </p:sp>
    </p:spTree>
    <p:extLst>
      <p:ext uri="{BB962C8B-B14F-4D97-AF65-F5344CB8AC3E}">
        <p14:creationId xmlns:p14="http://schemas.microsoft.com/office/powerpoint/2010/main" val="19039028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F4F38-B750-723D-2A83-82620DB705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DBC962B2-46D4-8E84-3B4B-8E807C112B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3FC7B1E2-0405-A725-0ED7-A788216E5C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EDBC66-D7BD-6828-525F-409FFE08D7A4}"/>
              </a:ext>
            </a:extLst>
          </p:cNvPr>
          <p:cNvSpPr>
            <a:spLocks noGrp="1"/>
          </p:cNvSpPr>
          <p:nvPr>
            <p:ph type="dt" sz="half" idx="10"/>
          </p:nvPr>
        </p:nvSpPr>
        <p:spPr/>
        <p:txBody>
          <a:bodyPr/>
          <a:lstStyle/>
          <a:p>
            <a:fld id="{040A2369-BB1E-4311-82CB-62E65B9C32FB}" type="datetimeFigureOut">
              <a:rPr lang="en-AU" smtClean="0"/>
              <a:t>9/02/2026</a:t>
            </a:fld>
            <a:endParaRPr lang="en-AU" dirty="0"/>
          </a:p>
        </p:txBody>
      </p:sp>
      <p:sp>
        <p:nvSpPr>
          <p:cNvPr id="6" name="Footer Placeholder 5">
            <a:extLst>
              <a:ext uri="{FF2B5EF4-FFF2-40B4-BE49-F238E27FC236}">
                <a16:creationId xmlns:a16="http://schemas.microsoft.com/office/drawing/2014/main" id="{E2382C79-109F-3284-BA3B-8EDF62669241}"/>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617123B2-7BC4-09A8-FA2F-91F6D3B1ED6F}"/>
              </a:ext>
            </a:extLst>
          </p:cNvPr>
          <p:cNvSpPr>
            <a:spLocks noGrp="1"/>
          </p:cNvSpPr>
          <p:nvPr>
            <p:ph type="sldNum" sz="quarter" idx="12"/>
          </p:nvPr>
        </p:nvSpPr>
        <p:spPr/>
        <p:txBody>
          <a:bodyPr/>
          <a:lstStyle/>
          <a:p>
            <a:fld id="{82422295-F561-4526-92C1-B978D02BB619}" type="slidenum">
              <a:rPr lang="en-AU" smtClean="0"/>
              <a:t>‹#›</a:t>
            </a:fld>
            <a:endParaRPr lang="en-AU" dirty="0"/>
          </a:p>
        </p:txBody>
      </p:sp>
    </p:spTree>
    <p:extLst>
      <p:ext uri="{BB962C8B-B14F-4D97-AF65-F5344CB8AC3E}">
        <p14:creationId xmlns:p14="http://schemas.microsoft.com/office/powerpoint/2010/main" val="31100753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63022-0A6C-3144-9A45-30F4430AF3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D3D80BB3-4413-9AE8-B96B-B73ED19D8E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A08ACFCC-F733-102D-166E-490F68AF8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5EFD42-0309-6095-3CB7-7EBEACD4249A}"/>
              </a:ext>
            </a:extLst>
          </p:cNvPr>
          <p:cNvSpPr>
            <a:spLocks noGrp="1"/>
          </p:cNvSpPr>
          <p:nvPr>
            <p:ph type="dt" sz="half" idx="10"/>
          </p:nvPr>
        </p:nvSpPr>
        <p:spPr/>
        <p:txBody>
          <a:bodyPr/>
          <a:lstStyle/>
          <a:p>
            <a:fld id="{040A2369-BB1E-4311-82CB-62E65B9C32FB}" type="datetimeFigureOut">
              <a:rPr lang="en-AU" smtClean="0"/>
              <a:t>9/02/2026</a:t>
            </a:fld>
            <a:endParaRPr lang="en-AU" dirty="0"/>
          </a:p>
        </p:txBody>
      </p:sp>
      <p:sp>
        <p:nvSpPr>
          <p:cNvPr id="6" name="Footer Placeholder 5">
            <a:extLst>
              <a:ext uri="{FF2B5EF4-FFF2-40B4-BE49-F238E27FC236}">
                <a16:creationId xmlns:a16="http://schemas.microsoft.com/office/drawing/2014/main" id="{CBD285A3-1521-AE9C-5225-604398367EAF}"/>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1951D49E-6E0F-1582-2197-8EDAE27DEC87}"/>
              </a:ext>
            </a:extLst>
          </p:cNvPr>
          <p:cNvSpPr>
            <a:spLocks noGrp="1"/>
          </p:cNvSpPr>
          <p:nvPr>
            <p:ph type="sldNum" sz="quarter" idx="12"/>
          </p:nvPr>
        </p:nvSpPr>
        <p:spPr/>
        <p:txBody>
          <a:bodyPr/>
          <a:lstStyle/>
          <a:p>
            <a:fld id="{82422295-F561-4526-92C1-B978D02BB619}" type="slidenum">
              <a:rPr lang="en-AU" smtClean="0"/>
              <a:t>‹#›</a:t>
            </a:fld>
            <a:endParaRPr lang="en-AU" dirty="0"/>
          </a:p>
        </p:txBody>
      </p:sp>
    </p:spTree>
    <p:extLst>
      <p:ext uri="{BB962C8B-B14F-4D97-AF65-F5344CB8AC3E}">
        <p14:creationId xmlns:p14="http://schemas.microsoft.com/office/powerpoint/2010/main" val="1591664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67564-50C9-CBB6-DA73-961781C9A6F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90778E8-5356-5B85-A76F-CB6DA3ADBA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FDD2238-D6E8-4244-194D-745E03E4B0D0}"/>
              </a:ext>
            </a:extLst>
          </p:cNvPr>
          <p:cNvSpPr>
            <a:spLocks noGrp="1"/>
          </p:cNvSpPr>
          <p:nvPr>
            <p:ph type="dt" sz="half" idx="10"/>
          </p:nvPr>
        </p:nvSpPr>
        <p:spPr/>
        <p:txBody>
          <a:bodyPr/>
          <a:lstStyle/>
          <a:p>
            <a:fld id="{040A2369-BB1E-4311-82CB-62E65B9C32FB}" type="datetimeFigureOut">
              <a:rPr lang="en-AU" smtClean="0"/>
              <a:t>9/02/2026</a:t>
            </a:fld>
            <a:endParaRPr lang="en-AU" dirty="0"/>
          </a:p>
        </p:txBody>
      </p:sp>
      <p:sp>
        <p:nvSpPr>
          <p:cNvPr id="5" name="Footer Placeholder 4">
            <a:extLst>
              <a:ext uri="{FF2B5EF4-FFF2-40B4-BE49-F238E27FC236}">
                <a16:creationId xmlns:a16="http://schemas.microsoft.com/office/drawing/2014/main" id="{65302FA5-CD29-2E8B-FB70-12DED8C8AFAF}"/>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A1C20CB7-61D0-905D-55C8-7C8586CEA681}"/>
              </a:ext>
            </a:extLst>
          </p:cNvPr>
          <p:cNvSpPr>
            <a:spLocks noGrp="1"/>
          </p:cNvSpPr>
          <p:nvPr>
            <p:ph type="sldNum" sz="quarter" idx="12"/>
          </p:nvPr>
        </p:nvSpPr>
        <p:spPr/>
        <p:txBody>
          <a:bodyPr/>
          <a:lstStyle/>
          <a:p>
            <a:fld id="{82422295-F561-4526-92C1-B978D02BB619}" type="slidenum">
              <a:rPr lang="en-AU" smtClean="0"/>
              <a:t>‹#›</a:t>
            </a:fld>
            <a:endParaRPr lang="en-AU" dirty="0"/>
          </a:p>
        </p:txBody>
      </p:sp>
    </p:spTree>
    <p:extLst>
      <p:ext uri="{BB962C8B-B14F-4D97-AF65-F5344CB8AC3E}">
        <p14:creationId xmlns:p14="http://schemas.microsoft.com/office/powerpoint/2010/main" val="7529309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7C502E-1F4D-2F76-1115-054A06E7F4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F44B662-F68D-93CD-F6A4-FF31DA7570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9D3A755-549C-BC2A-C3E0-4644429763D6}"/>
              </a:ext>
            </a:extLst>
          </p:cNvPr>
          <p:cNvSpPr>
            <a:spLocks noGrp="1"/>
          </p:cNvSpPr>
          <p:nvPr>
            <p:ph type="dt" sz="half" idx="10"/>
          </p:nvPr>
        </p:nvSpPr>
        <p:spPr/>
        <p:txBody>
          <a:bodyPr/>
          <a:lstStyle/>
          <a:p>
            <a:fld id="{040A2369-BB1E-4311-82CB-62E65B9C32FB}" type="datetimeFigureOut">
              <a:rPr lang="en-AU" smtClean="0"/>
              <a:t>9/02/2026</a:t>
            </a:fld>
            <a:endParaRPr lang="en-AU" dirty="0"/>
          </a:p>
        </p:txBody>
      </p:sp>
      <p:sp>
        <p:nvSpPr>
          <p:cNvPr id="5" name="Footer Placeholder 4">
            <a:extLst>
              <a:ext uri="{FF2B5EF4-FFF2-40B4-BE49-F238E27FC236}">
                <a16:creationId xmlns:a16="http://schemas.microsoft.com/office/drawing/2014/main" id="{5FC8534B-B3FF-1C6C-3A30-2C4D6607B9FF}"/>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FB8329F4-FDCA-348F-5DAC-60F3A7F6A455}"/>
              </a:ext>
            </a:extLst>
          </p:cNvPr>
          <p:cNvSpPr>
            <a:spLocks noGrp="1"/>
          </p:cNvSpPr>
          <p:nvPr>
            <p:ph type="sldNum" sz="quarter" idx="12"/>
          </p:nvPr>
        </p:nvSpPr>
        <p:spPr/>
        <p:txBody>
          <a:bodyPr/>
          <a:lstStyle/>
          <a:p>
            <a:fld id="{82422295-F561-4526-92C1-B978D02BB619}" type="slidenum">
              <a:rPr lang="en-AU" smtClean="0"/>
              <a:t>‹#›</a:t>
            </a:fld>
            <a:endParaRPr lang="en-AU" dirty="0"/>
          </a:p>
        </p:txBody>
      </p:sp>
    </p:spTree>
    <p:extLst>
      <p:ext uri="{BB962C8B-B14F-4D97-AF65-F5344CB8AC3E}">
        <p14:creationId xmlns:p14="http://schemas.microsoft.com/office/powerpoint/2010/main" val="18219044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Title Slide Pictur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15069" y="328385"/>
            <a:ext cx="11545839" cy="6235985"/>
          </a:xfrm>
        </p:spPr>
        <p:txBody>
          <a:bodyPr/>
          <a:lstStyle>
            <a:lvl1pPr>
              <a:defRPr baseline="0"/>
            </a:lvl1pPr>
          </a:lstStyle>
          <a:p>
            <a:r>
              <a:rPr lang="en-AU" dirty="0"/>
              <a:t>Click icon to add picture and then right click on the picture &gt; Send to back</a:t>
            </a:r>
          </a:p>
        </p:txBody>
      </p:sp>
      <p:sp>
        <p:nvSpPr>
          <p:cNvPr id="20482" name="Rectangle 2"/>
          <p:cNvSpPr>
            <a:spLocks noGrp="1" noChangeArrowheads="1"/>
          </p:cNvSpPr>
          <p:nvPr>
            <p:ph type="ctrTitle"/>
          </p:nvPr>
        </p:nvSpPr>
        <p:spPr>
          <a:xfrm>
            <a:off x="588246" y="4147502"/>
            <a:ext cx="6577453" cy="881504"/>
          </a:xfrm>
          <a:solidFill>
            <a:schemeClr val="accent1"/>
          </a:solidFill>
          <a:ln w="9525">
            <a:noFill/>
            <a:miter lim="800000"/>
            <a:headEnd/>
            <a:tailEnd/>
          </a:ln>
          <a:effectLst/>
        </p:spPr>
        <p:txBody>
          <a:bodyPr wrap="square" lIns="282432" tIns="282432" rIns="282432" bIns="282432" anchor="t" anchorCtr="0">
            <a:spAutoFit/>
          </a:bodyPr>
          <a:lstStyle>
            <a:lvl1pPr algn="l" defTabSz="876413" rtl="0" fontAlgn="base">
              <a:spcBef>
                <a:spcPct val="0"/>
              </a:spcBef>
              <a:spcAft>
                <a:spcPct val="0"/>
              </a:spcAft>
              <a:defRPr lang="en-AU" sz="2223" kern="1200" dirty="0">
                <a:solidFill>
                  <a:schemeClr val="bg1"/>
                </a:solidFill>
                <a:latin typeface="Corpid C1 Heavy" pitchFamily="34" charset="0"/>
                <a:ea typeface="+mn-ea"/>
                <a:cs typeface="Arial" charset="0"/>
              </a:defRPr>
            </a:lvl1pPr>
          </a:lstStyle>
          <a:p>
            <a:r>
              <a:rPr lang="en-US"/>
              <a:t>Click to edit Master title style</a:t>
            </a:r>
            <a:endParaRPr lang="en-AU" dirty="0"/>
          </a:p>
        </p:txBody>
      </p:sp>
    </p:spTree>
    <p:extLst>
      <p:ext uri="{BB962C8B-B14F-4D97-AF65-F5344CB8AC3E}">
        <p14:creationId xmlns:p14="http://schemas.microsoft.com/office/powerpoint/2010/main" val="186912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59001" y="1676404"/>
            <a:ext cx="990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dirty="0"/>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dirty="0"/>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Tree>
    <p:extLst>
      <p:ext uri="{BB962C8B-B14F-4D97-AF65-F5344CB8AC3E}">
        <p14:creationId xmlns:p14="http://schemas.microsoft.com/office/powerpoint/2010/main" val="21983632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66687" y="4410708"/>
            <a:ext cx="1727352" cy="1380491"/>
          </a:xfrm>
        </p:spPr>
        <p:txBody>
          <a:bodyPr lIns="0" tIns="0" rIns="0" bIns="0"/>
          <a:lstStyle>
            <a:lvl1pPr>
              <a:defRPr sz="3000" b="0" i="0">
                <a:solidFill>
                  <a:schemeClr val="tx1"/>
                </a:solidFill>
                <a:latin typeface="Georgia"/>
                <a:cs typeface="Georgia"/>
              </a:defRPr>
            </a:lvl1pPr>
          </a:lstStyle>
          <a:p>
            <a:endParaRPr/>
          </a:p>
        </p:txBody>
      </p:sp>
      <p:pic>
        <p:nvPicPr>
          <p:cNvPr id="8" name="Graphic 7">
            <a:extLst>
              <a:ext uri="{FF2B5EF4-FFF2-40B4-BE49-F238E27FC236}">
                <a16:creationId xmlns:a16="http://schemas.microsoft.com/office/drawing/2014/main" id="{AB2F9804-D81D-0C72-0C7B-3393C2B24AD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44" t="23481" r="15932" b="17731"/>
          <a:stretch/>
        </p:blipFill>
        <p:spPr>
          <a:xfrm>
            <a:off x="4947684" y="0"/>
            <a:ext cx="7244316" cy="5472223"/>
          </a:xfrm>
          <a:prstGeom prst="rect">
            <a:avLst/>
          </a:prstGeom>
        </p:spPr>
      </p:pic>
    </p:spTree>
    <p:extLst>
      <p:ext uri="{BB962C8B-B14F-4D97-AF65-F5344CB8AC3E}">
        <p14:creationId xmlns:p14="http://schemas.microsoft.com/office/powerpoint/2010/main" val="29562332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Holder 2">
            <a:extLst>
              <a:ext uri="{FF2B5EF4-FFF2-40B4-BE49-F238E27FC236}">
                <a16:creationId xmlns:a16="http://schemas.microsoft.com/office/drawing/2014/main" id="{1C388C1F-32EF-0F51-4ECA-D41CB41AE6E2}"/>
              </a:ext>
            </a:extLst>
          </p:cNvPr>
          <p:cNvSpPr>
            <a:spLocks noGrp="1"/>
          </p:cNvSpPr>
          <p:nvPr>
            <p:ph type="title"/>
          </p:nvPr>
        </p:nvSpPr>
        <p:spPr>
          <a:xfrm>
            <a:off x="976519" y="2778554"/>
            <a:ext cx="2002655" cy="1360827"/>
          </a:xfrm>
        </p:spPr>
        <p:txBody>
          <a:bodyPr lIns="0" tIns="0" rIns="0" bIns="0"/>
          <a:lstStyle>
            <a:lvl1pPr>
              <a:defRPr sz="3000" b="0" i="0">
                <a:solidFill>
                  <a:schemeClr val="tx1"/>
                </a:solidFill>
                <a:latin typeface="Georgia"/>
                <a:cs typeface="Georgia"/>
              </a:defRPr>
            </a:lvl1pPr>
          </a:lstStyle>
          <a:p>
            <a:endParaRPr/>
          </a:p>
        </p:txBody>
      </p:sp>
      <p:pic>
        <p:nvPicPr>
          <p:cNvPr id="9" name="Graphic 8">
            <a:extLst>
              <a:ext uri="{FF2B5EF4-FFF2-40B4-BE49-F238E27FC236}">
                <a16:creationId xmlns:a16="http://schemas.microsoft.com/office/drawing/2014/main" id="{29485C36-FA51-5B0D-09EF-D4CCC98997B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196" t="39763" r="9892" b="16118"/>
          <a:stretch/>
        </p:blipFill>
        <p:spPr>
          <a:xfrm flipH="1">
            <a:off x="4703308" y="0"/>
            <a:ext cx="7488690" cy="4794421"/>
          </a:xfrm>
          <a:prstGeom prst="rect">
            <a:avLst/>
          </a:prstGeom>
        </p:spPr>
      </p:pic>
    </p:spTree>
    <p:extLst>
      <p:ext uri="{BB962C8B-B14F-4D97-AF65-F5344CB8AC3E}">
        <p14:creationId xmlns:p14="http://schemas.microsoft.com/office/powerpoint/2010/main" val="8403030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0F97151F-EDB2-3356-CF3D-FA0ECF1DCFDA}"/>
              </a:ext>
            </a:extLst>
          </p:cNvPr>
          <p:cNvSpPr>
            <a:spLocks noGrp="1"/>
          </p:cNvSpPr>
          <p:nvPr>
            <p:ph type="title"/>
          </p:nvPr>
        </p:nvSpPr>
        <p:spPr>
          <a:xfrm>
            <a:off x="976519" y="2778554"/>
            <a:ext cx="2002655" cy="1360827"/>
          </a:xfrm>
        </p:spPr>
        <p:txBody>
          <a:bodyPr lIns="0" tIns="0" rIns="0" bIns="0"/>
          <a:lstStyle>
            <a:lvl1pPr>
              <a:defRPr sz="3000" b="0" i="0">
                <a:solidFill>
                  <a:schemeClr val="tx1"/>
                </a:solidFill>
                <a:latin typeface="Georgia"/>
                <a:cs typeface="Georgia"/>
              </a:defRPr>
            </a:lvl1pPr>
          </a:lstStyle>
          <a:p>
            <a:endParaRPr/>
          </a:p>
        </p:txBody>
      </p:sp>
      <p:pic>
        <p:nvPicPr>
          <p:cNvPr id="12" name="Graphic 11">
            <a:extLst>
              <a:ext uri="{FF2B5EF4-FFF2-40B4-BE49-F238E27FC236}">
                <a16:creationId xmlns:a16="http://schemas.microsoft.com/office/drawing/2014/main" id="{77D89650-5007-ABFC-7C56-B4647C7511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463" t="25018" r="26623" b="12618"/>
          <a:stretch/>
        </p:blipFill>
        <p:spPr>
          <a:xfrm>
            <a:off x="6211330" y="-1"/>
            <a:ext cx="5980670" cy="6440143"/>
          </a:xfrm>
          <a:prstGeom prst="rect">
            <a:avLst/>
          </a:prstGeom>
        </p:spPr>
      </p:pic>
    </p:spTree>
    <p:extLst>
      <p:ext uri="{BB962C8B-B14F-4D97-AF65-F5344CB8AC3E}">
        <p14:creationId xmlns:p14="http://schemas.microsoft.com/office/powerpoint/2010/main" val="31587379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Georgia"/>
                <a:cs typeface="Georgia"/>
              </a:defRPr>
            </a:lvl1pPr>
          </a:lstStyle>
          <a:p>
            <a:endParaRPr/>
          </a:p>
        </p:txBody>
      </p:sp>
      <p:pic>
        <p:nvPicPr>
          <p:cNvPr id="3" name="Graphic 3">
            <a:extLst>
              <a:ext uri="{FF2B5EF4-FFF2-40B4-BE49-F238E27FC236}">
                <a16:creationId xmlns:a16="http://schemas.microsoft.com/office/drawing/2014/main" id="{76D34030-FE6F-E86C-F24A-02B3CBF03D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31500" y="360363"/>
            <a:ext cx="954088" cy="595312"/>
          </a:xfrm>
          <a:prstGeom prst="rect">
            <a:avLst/>
          </a:prstGeom>
        </p:spPr>
      </p:pic>
    </p:spTree>
    <p:extLst>
      <p:ext uri="{BB962C8B-B14F-4D97-AF65-F5344CB8AC3E}">
        <p14:creationId xmlns:p14="http://schemas.microsoft.com/office/powerpoint/2010/main" val="1729962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Georgia"/>
                <a:cs typeface="Georgia"/>
              </a:defRPr>
            </a:lvl1pPr>
          </a:lstStyle>
          <a:p>
            <a:endParaRPr/>
          </a:p>
        </p:txBody>
      </p:sp>
      <p:pic>
        <p:nvPicPr>
          <p:cNvPr id="4" name="Graphic 3">
            <a:extLst>
              <a:ext uri="{FF2B5EF4-FFF2-40B4-BE49-F238E27FC236}">
                <a16:creationId xmlns:a16="http://schemas.microsoft.com/office/drawing/2014/main" id="{CEA71C23-A4ED-5675-A3CD-0783F5D314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10876" y="358653"/>
            <a:ext cx="1108756" cy="597022"/>
          </a:xfrm>
          <a:prstGeom prst="rect">
            <a:avLst/>
          </a:prstGeom>
        </p:spPr>
      </p:pic>
    </p:spTree>
    <p:extLst>
      <p:ext uri="{BB962C8B-B14F-4D97-AF65-F5344CB8AC3E}">
        <p14:creationId xmlns:p14="http://schemas.microsoft.com/office/powerpoint/2010/main" val="3101232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7" name="Holder 2">
            <a:extLst>
              <a:ext uri="{FF2B5EF4-FFF2-40B4-BE49-F238E27FC236}">
                <a16:creationId xmlns:a16="http://schemas.microsoft.com/office/drawing/2014/main" id="{F2FA3D7D-0B55-6238-3B3E-C5349DEA0576}"/>
              </a:ext>
            </a:extLst>
          </p:cNvPr>
          <p:cNvSpPr>
            <a:spLocks noGrp="1"/>
          </p:cNvSpPr>
          <p:nvPr>
            <p:ph type="title"/>
          </p:nvPr>
        </p:nvSpPr>
        <p:spPr>
          <a:xfrm>
            <a:off x="671718" y="743277"/>
            <a:ext cx="3816519" cy="461665"/>
          </a:xfrm>
        </p:spPr>
        <p:txBody>
          <a:bodyPr lIns="0" tIns="0" rIns="0" bIns="0"/>
          <a:lstStyle>
            <a:lvl1pPr>
              <a:defRPr sz="3000" b="0" i="0">
                <a:solidFill>
                  <a:schemeClr val="tx1"/>
                </a:solidFill>
                <a:latin typeface="Georgia"/>
                <a:cs typeface="Georgia"/>
              </a:defRPr>
            </a:lvl1pPr>
          </a:lstStyle>
          <a:p>
            <a:endParaRPr/>
          </a:p>
        </p:txBody>
      </p:sp>
      <p:pic>
        <p:nvPicPr>
          <p:cNvPr id="2" name="Graphic 3">
            <a:extLst>
              <a:ext uri="{FF2B5EF4-FFF2-40B4-BE49-F238E27FC236}">
                <a16:creationId xmlns:a16="http://schemas.microsoft.com/office/drawing/2014/main" id="{13CDF1D8-F369-9105-F261-751507D606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31500" y="360363"/>
            <a:ext cx="954088" cy="595312"/>
          </a:xfrm>
          <a:prstGeom prst="rect">
            <a:avLst/>
          </a:prstGeom>
        </p:spPr>
      </p:pic>
    </p:spTree>
    <p:extLst>
      <p:ext uri="{BB962C8B-B14F-4D97-AF65-F5344CB8AC3E}">
        <p14:creationId xmlns:p14="http://schemas.microsoft.com/office/powerpoint/2010/main" val="11983414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3_Two Content">
    <p:bg>
      <p:bgPr>
        <a:solidFill>
          <a:schemeClr val="bg1"/>
        </a:solidFill>
        <a:effectLst/>
      </p:bgPr>
    </p:bg>
    <p:spTree>
      <p:nvGrpSpPr>
        <p:cNvPr id="1" name=""/>
        <p:cNvGrpSpPr/>
        <p:nvPr/>
      </p:nvGrpSpPr>
      <p:grpSpPr>
        <a:xfrm>
          <a:off x="0" y="0"/>
          <a:ext cx="0" cy="0"/>
          <a:chOff x="0" y="0"/>
          <a:chExt cx="0" cy="0"/>
        </a:xfrm>
      </p:grpSpPr>
      <p:sp>
        <p:nvSpPr>
          <p:cNvPr id="7" name="Holder 2">
            <a:extLst>
              <a:ext uri="{FF2B5EF4-FFF2-40B4-BE49-F238E27FC236}">
                <a16:creationId xmlns:a16="http://schemas.microsoft.com/office/drawing/2014/main" id="{F2FA3D7D-0B55-6238-3B3E-C5349DEA0576}"/>
              </a:ext>
            </a:extLst>
          </p:cNvPr>
          <p:cNvSpPr>
            <a:spLocks noGrp="1"/>
          </p:cNvSpPr>
          <p:nvPr>
            <p:ph type="title"/>
          </p:nvPr>
        </p:nvSpPr>
        <p:spPr>
          <a:xfrm>
            <a:off x="671718" y="743277"/>
            <a:ext cx="3816519" cy="461665"/>
          </a:xfrm>
        </p:spPr>
        <p:txBody>
          <a:bodyPr lIns="0" tIns="0" rIns="0" bIns="0"/>
          <a:lstStyle>
            <a:lvl1pPr>
              <a:defRPr sz="3000" b="0" i="0">
                <a:solidFill>
                  <a:schemeClr val="tx1"/>
                </a:solidFill>
                <a:latin typeface="Georgia"/>
                <a:cs typeface="Georgia"/>
              </a:defRPr>
            </a:lvl1pPr>
          </a:lstStyle>
          <a:p>
            <a:endParaRPr/>
          </a:p>
        </p:txBody>
      </p:sp>
      <p:pic>
        <p:nvPicPr>
          <p:cNvPr id="3" name="Graphic 2">
            <a:extLst>
              <a:ext uri="{FF2B5EF4-FFF2-40B4-BE49-F238E27FC236}">
                <a16:creationId xmlns:a16="http://schemas.microsoft.com/office/drawing/2014/main" id="{70BB7AB7-F524-1E48-D759-8D6346E31E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10876" y="358653"/>
            <a:ext cx="1108756" cy="597022"/>
          </a:xfrm>
          <a:prstGeom prst="rect">
            <a:avLst/>
          </a:prstGeom>
        </p:spPr>
      </p:pic>
    </p:spTree>
    <p:extLst>
      <p:ext uri="{BB962C8B-B14F-4D97-AF65-F5344CB8AC3E}">
        <p14:creationId xmlns:p14="http://schemas.microsoft.com/office/powerpoint/2010/main" val="1854226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2_Blank">
    <p:spTree>
      <p:nvGrpSpPr>
        <p:cNvPr id="1" name=""/>
        <p:cNvGrpSpPr/>
        <p:nvPr/>
      </p:nvGrpSpPr>
      <p:grpSpPr>
        <a:xfrm>
          <a:off x="0" y="0"/>
          <a:ext cx="0" cy="0"/>
          <a:chOff x="0" y="0"/>
          <a:chExt cx="0" cy="0"/>
        </a:xfrm>
      </p:grpSpPr>
      <p:pic>
        <p:nvPicPr>
          <p:cNvPr id="2" name="Picture 3" descr="A yellow circle in the middle of a black background&#10;&#10;Description automatically generated">
            <a:extLst>
              <a:ext uri="{FF2B5EF4-FFF2-40B4-BE49-F238E27FC236}">
                <a16:creationId xmlns:a16="http://schemas.microsoft.com/office/drawing/2014/main" id="{84344264-E095-8A32-F8D6-535B84AEE7E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0213" y="323850"/>
            <a:ext cx="17399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6FEDE1FE-2D3C-E151-F415-4E002E4FC8F2}"/>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2481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6_Blan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C2AD9D8-72B7-0224-25EF-0E18372944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9123" y="354795"/>
            <a:ext cx="1139682" cy="613674"/>
          </a:xfrm>
          <a:prstGeom prst="rect">
            <a:avLst/>
          </a:prstGeom>
        </p:spPr>
      </p:pic>
      <p:pic>
        <p:nvPicPr>
          <p:cNvPr id="2" name="Picture 4">
            <a:extLst>
              <a:ext uri="{FF2B5EF4-FFF2-40B4-BE49-F238E27FC236}">
                <a16:creationId xmlns:a16="http://schemas.microsoft.com/office/drawing/2014/main" id="{E1FCD473-3198-67F2-8CC8-DF21B1C1825F}"/>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6096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9448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71718" y="743277"/>
            <a:ext cx="9135669" cy="492443"/>
          </a:xfrm>
        </p:spPr>
        <p:txBody>
          <a:bodyPr lIns="0" tIns="0" rIns="0" bIns="0"/>
          <a:lstStyle>
            <a:lvl1pPr>
              <a:defRPr sz="3200" b="0" i="0">
                <a:solidFill>
                  <a:schemeClr val="bg1"/>
                </a:solidFill>
                <a:latin typeface="Georgia"/>
                <a:cs typeface="Georgia"/>
              </a:defRPr>
            </a:lvl1pPr>
          </a:lstStyle>
          <a:p>
            <a:endParaRPr/>
          </a:p>
        </p:txBody>
      </p:sp>
      <p:sp>
        <p:nvSpPr>
          <p:cNvPr id="12" name="object 5">
            <a:extLst>
              <a:ext uri="{FF2B5EF4-FFF2-40B4-BE49-F238E27FC236}">
                <a16:creationId xmlns:a16="http://schemas.microsoft.com/office/drawing/2014/main" id="{CD4484BE-F0D7-F07F-665F-040DB3D9377D}"/>
              </a:ext>
            </a:extLst>
          </p:cNvPr>
          <p:cNvSpPr/>
          <p:nvPr userDrawn="1"/>
        </p:nvSpPr>
        <p:spPr>
          <a:xfrm>
            <a:off x="10201365" y="6553201"/>
            <a:ext cx="1998345" cy="312420"/>
          </a:xfrm>
          <a:custGeom>
            <a:avLst/>
            <a:gdLst/>
            <a:ahLst/>
            <a:cxnLst/>
            <a:rect l="l" t="t" r="r" b="b"/>
            <a:pathLst>
              <a:path w="1998345" h="312420">
                <a:moveTo>
                  <a:pt x="1998129" y="0"/>
                </a:moveTo>
                <a:lnTo>
                  <a:pt x="0" y="0"/>
                </a:lnTo>
                <a:lnTo>
                  <a:pt x="0" y="312293"/>
                </a:lnTo>
                <a:lnTo>
                  <a:pt x="1998129" y="312293"/>
                </a:lnTo>
                <a:lnTo>
                  <a:pt x="1998129" y="0"/>
                </a:lnTo>
                <a:close/>
              </a:path>
            </a:pathLst>
          </a:custGeom>
          <a:solidFill>
            <a:srgbClr val="FFFFFF"/>
          </a:solidFill>
        </p:spPr>
        <p:txBody>
          <a:bodyPr wrap="square" lIns="0" tIns="0" rIns="0" bIns="0" rtlCol="0"/>
          <a:lstStyle/>
          <a:p>
            <a:endParaRPr/>
          </a:p>
        </p:txBody>
      </p:sp>
      <p:pic>
        <p:nvPicPr>
          <p:cNvPr id="3" name="Graphic 3">
            <a:extLst>
              <a:ext uri="{FF2B5EF4-FFF2-40B4-BE49-F238E27FC236}">
                <a16:creationId xmlns:a16="http://schemas.microsoft.com/office/drawing/2014/main" id="{5C8C9ADE-A915-6A9B-6F37-C140E490F9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31500" y="360363"/>
            <a:ext cx="954088" cy="595312"/>
          </a:xfrm>
          <a:prstGeom prst="rect">
            <a:avLst/>
          </a:prstGeom>
        </p:spPr>
      </p:pic>
    </p:spTree>
    <p:extLst>
      <p:ext uri="{BB962C8B-B14F-4D97-AF65-F5344CB8AC3E}">
        <p14:creationId xmlns:p14="http://schemas.microsoft.com/office/powerpoint/2010/main" val="2884043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itle Slide Pictur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15069" y="328385"/>
            <a:ext cx="11545839" cy="6235985"/>
          </a:xfrm>
        </p:spPr>
        <p:txBody>
          <a:bodyPr/>
          <a:lstStyle>
            <a:lvl1pPr>
              <a:defRPr baseline="0"/>
            </a:lvl1pPr>
          </a:lstStyle>
          <a:p>
            <a:r>
              <a:rPr lang="en-AU" dirty="0"/>
              <a:t>Click icon to add picture and then right click on the picture &gt; Send to back</a:t>
            </a:r>
          </a:p>
        </p:txBody>
      </p:sp>
      <p:sp>
        <p:nvSpPr>
          <p:cNvPr id="20482" name="Rectangle 2"/>
          <p:cNvSpPr>
            <a:spLocks noGrp="1" noChangeArrowheads="1"/>
          </p:cNvSpPr>
          <p:nvPr>
            <p:ph type="ctrTitle"/>
          </p:nvPr>
        </p:nvSpPr>
        <p:spPr>
          <a:xfrm>
            <a:off x="588246" y="4147502"/>
            <a:ext cx="6577453" cy="881504"/>
          </a:xfrm>
          <a:solidFill>
            <a:schemeClr val="accent1"/>
          </a:solidFill>
          <a:ln w="9525">
            <a:noFill/>
            <a:miter lim="800000"/>
            <a:headEnd/>
            <a:tailEnd/>
          </a:ln>
          <a:effectLst/>
        </p:spPr>
        <p:txBody>
          <a:bodyPr wrap="square" lIns="282432" tIns="282432" rIns="282432" bIns="282432" anchor="t" anchorCtr="0">
            <a:spAutoFit/>
          </a:bodyPr>
          <a:lstStyle>
            <a:lvl1pPr algn="l" defTabSz="876413" rtl="0" fontAlgn="base">
              <a:spcBef>
                <a:spcPct val="0"/>
              </a:spcBef>
              <a:spcAft>
                <a:spcPct val="0"/>
              </a:spcAft>
              <a:defRPr lang="en-AU" sz="2223" kern="1200" dirty="0">
                <a:solidFill>
                  <a:schemeClr val="bg1"/>
                </a:solidFill>
                <a:latin typeface="Corpid C1 Heavy" pitchFamily="34" charset="0"/>
                <a:ea typeface="+mn-ea"/>
                <a:cs typeface="Arial" charset="0"/>
              </a:defRPr>
            </a:lvl1pPr>
          </a:lstStyle>
          <a:p>
            <a:r>
              <a:rPr lang="en-US"/>
              <a:t>Click to edit Master title style</a:t>
            </a:r>
            <a:endParaRPr lang="en-AU" dirty="0"/>
          </a:p>
        </p:txBody>
      </p:sp>
    </p:spTree>
    <p:extLst>
      <p:ext uri="{BB962C8B-B14F-4D97-AF65-F5344CB8AC3E}">
        <p14:creationId xmlns:p14="http://schemas.microsoft.com/office/powerpoint/2010/main" val="12653224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5_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71718" y="743277"/>
            <a:ext cx="9135669" cy="492443"/>
          </a:xfrm>
        </p:spPr>
        <p:txBody>
          <a:bodyPr lIns="0" tIns="0" rIns="0" bIns="0"/>
          <a:lstStyle>
            <a:lvl1pPr>
              <a:defRPr sz="3200" b="0" i="0">
                <a:solidFill>
                  <a:schemeClr val="bg1"/>
                </a:solidFill>
                <a:latin typeface="Georgia"/>
                <a:cs typeface="Georgia"/>
              </a:defRPr>
            </a:lvl1pPr>
          </a:lstStyle>
          <a:p>
            <a:endParaRPr/>
          </a:p>
        </p:txBody>
      </p:sp>
      <p:sp>
        <p:nvSpPr>
          <p:cNvPr id="12" name="object 5">
            <a:extLst>
              <a:ext uri="{FF2B5EF4-FFF2-40B4-BE49-F238E27FC236}">
                <a16:creationId xmlns:a16="http://schemas.microsoft.com/office/drawing/2014/main" id="{CD4484BE-F0D7-F07F-665F-040DB3D9377D}"/>
              </a:ext>
            </a:extLst>
          </p:cNvPr>
          <p:cNvSpPr/>
          <p:nvPr userDrawn="1"/>
        </p:nvSpPr>
        <p:spPr>
          <a:xfrm>
            <a:off x="10201365" y="6553201"/>
            <a:ext cx="1998345" cy="312420"/>
          </a:xfrm>
          <a:custGeom>
            <a:avLst/>
            <a:gdLst/>
            <a:ahLst/>
            <a:cxnLst/>
            <a:rect l="l" t="t" r="r" b="b"/>
            <a:pathLst>
              <a:path w="1998345" h="312420">
                <a:moveTo>
                  <a:pt x="1998129" y="0"/>
                </a:moveTo>
                <a:lnTo>
                  <a:pt x="0" y="0"/>
                </a:lnTo>
                <a:lnTo>
                  <a:pt x="0" y="312293"/>
                </a:lnTo>
                <a:lnTo>
                  <a:pt x="1998129" y="312293"/>
                </a:lnTo>
                <a:lnTo>
                  <a:pt x="1998129" y="0"/>
                </a:lnTo>
                <a:close/>
              </a:path>
            </a:pathLst>
          </a:custGeom>
          <a:solidFill>
            <a:srgbClr val="FFFFFF"/>
          </a:solidFill>
        </p:spPr>
        <p:txBody>
          <a:bodyPr wrap="square" lIns="0" tIns="0" rIns="0" bIns="0" rtlCol="0"/>
          <a:lstStyle/>
          <a:p>
            <a:endParaRPr/>
          </a:p>
        </p:txBody>
      </p:sp>
      <p:pic>
        <p:nvPicPr>
          <p:cNvPr id="4" name="Graphic 3">
            <a:extLst>
              <a:ext uri="{FF2B5EF4-FFF2-40B4-BE49-F238E27FC236}">
                <a16:creationId xmlns:a16="http://schemas.microsoft.com/office/drawing/2014/main" id="{50043370-8670-92F0-04DE-5FD71C24B9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10876" y="358653"/>
            <a:ext cx="1108756" cy="597022"/>
          </a:xfrm>
          <a:prstGeom prst="rect">
            <a:avLst/>
          </a:prstGeom>
        </p:spPr>
      </p:pic>
    </p:spTree>
    <p:extLst>
      <p:ext uri="{BB962C8B-B14F-4D97-AF65-F5344CB8AC3E}">
        <p14:creationId xmlns:p14="http://schemas.microsoft.com/office/powerpoint/2010/main" val="40757870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6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1214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59001" y="1676404"/>
            <a:ext cx="990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61FCEB29-10E9-448F-86D6-C5AC97E4E04A}" type="datetime1">
              <a:rPr lang="en-AU" smtClean="0"/>
              <a:t>9/02/2026</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Tree>
    <p:extLst>
      <p:ext uri="{BB962C8B-B14F-4D97-AF65-F5344CB8AC3E}">
        <p14:creationId xmlns:p14="http://schemas.microsoft.com/office/powerpoint/2010/main" val="15932855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7622E78C-63BC-4D4F-8D81-61D8DA189645}" type="datetime1">
              <a:rPr lang="en-AU" smtClean="0"/>
              <a:t>9/02/2026</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0" name="Table Placeholder 9">
            <a:extLst>
              <a:ext uri="{FF2B5EF4-FFF2-40B4-BE49-F238E27FC236}">
                <a16:creationId xmlns:a16="http://schemas.microsoft.com/office/drawing/2014/main" id="{BE1EFC3B-05E2-4AA1-9F8B-C3151325DE6B}"/>
              </a:ext>
            </a:extLst>
          </p:cNvPr>
          <p:cNvSpPr>
            <a:spLocks noGrp="1"/>
          </p:cNvSpPr>
          <p:nvPr>
            <p:ph type="tbl" sz="quarter" idx="13"/>
          </p:nvPr>
        </p:nvSpPr>
        <p:spPr>
          <a:xfrm>
            <a:off x="1533000" y="1676409"/>
            <a:ext cx="9126000" cy="4500563"/>
          </a:xfrm>
        </p:spPr>
        <p:txBody>
          <a:bodyPr anchor="ctr" anchorCtr="0"/>
          <a:lstStyle>
            <a:lvl1pPr marL="0" indent="0" algn="ctr">
              <a:buNone/>
              <a:defRPr/>
            </a:lvl1pPr>
          </a:lstStyle>
          <a:p>
            <a:r>
              <a:rPr lang="en-US"/>
              <a:t>Click icon to add table</a:t>
            </a:r>
            <a:endParaRPr lang="en-AU" dirty="0"/>
          </a:p>
        </p:txBody>
      </p:sp>
    </p:spTree>
    <p:extLst>
      <p:ext uri="{BB962C8B-B14F-4D97-AF65-F5344CB8AC3E}">
        <p14:creationId xmlns:p14="http://schemas.microsoft.com/office/powerpoint/2010/main" val="25870604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59A2AD-9E9B-466B-AD5B-0CB1B724FAC5}"/>
              </a:ext>
            </a:extLst>
          </p:cNvPr>
          <p:cNvSpPr>
            <a:spLocks noGrp="1"/>
          </p:cNvSpPr>
          <p:nvPr>
            <p:ph idx="1"/>
          </p:nvPr>
        </p:nvSpPr>
        <p:spPr>
          <a:xfrm>
            <a:off x="759001" y="1676404"/>
            <a:ext cx="459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fld id="{3AB96C29-4509-40E8-A35E-E7D0B497C169}" type="datetime1">
              <a:rPr lang="en-AU" smtClean="0"/>
              <a:t>9/02/2026</a:t>
            </a:fld>
            <a:endParaRPr lang="en-AU"/>
          </a:p>
        </p:txBody>
      </p:sp>
      <p:sp>
        <p:nvSpPr>
          <p:cNvPr id="5" name="Footer Placeholder 4">
            <a:extLst>
              <a:ext uri="{FF2B5EF4-FFF2-40B4-BE49-F238E27FC236}">
                <a16:creationId xmlns:a16="http://schemas.microsoft.com/office/drawing/2014/main" id="{E0CDE5F3-3665-4461-B770-070BFE32749B}"/>
              </a:ext>
            </a:extLst>
          </p:cNvPr>
          <p:cNvSpPr>
            <a:spLocks noGrp="1"/>
          </p:cNvSpPr>
          <p:nvPr>
            <p:ph type="ftr" sz="quarter" idx="11"/>
          </p:nvPr>
        </p:nvSpPr>
        <p:spPr/>
        <p:txBody>
          <a:bodyPr/>
          <a:lstStyle/>
          <a:p>
            <a:r>
              <a:rPr lang="en-AU"/>
              <a:t>Presentation title</a:t>
            </a:r>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9" name="Content Placeholder 2">
            <a:extLst>
              <a:ext uri="{FF2B5EF4-FFF2-40B4-BE49-F238E27FC236}">
                <a16:creationId xmlns:a16="http://schemas.microsoft.com/office/drawing/2014/main" id="{0EDC6F4E-AE1E-4D17-B910-823AC842852A}"/>
              </a:ext>
            </a:extLst>
          </p:cNvPr>
          <p:cNvSpPr>
            <a:spLocks noGrp="1"/>
          </p:cNvSpPr>
          <p:nvPr>
            <p:ph idx="13"/>
          </p:nvPr>
        </p:nvSpPr>
        <p:spPr>
          <a:xfrm>
            <a:off x="6843001" y="1676404"/>
            <a:ext cx="4590000" cy="45005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Tree>
    <p:extLst>
      <p:ext uri="{BB962C8B-B14F-4D97-AF65-F5344CB8AC3E}">
        <p14:creationId xmlns:p14="http://schemas.microsoft.com/office/powerpoint/2010/main" val="3169363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2_Title Slide - No Folio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2A79C00-388A-0474-7DE8-E857D118AD80}"/>
              </a:ext>
            </a:extLst>
          </p:cNvPr>
          <p:cNvSpPr>
            <a:spLocks noGrp="1"/>
          </p:cNvSpPr>
          <p:nvPr>
            <p:ph type="body" sz="quarter" idx="10" hasCustomPrompt="1"/>
          </p:nvPr>
        </p:nvSpPr>
        <p:spPr>
          <a:xfrm>
            <a:off x="720000" y="756000"/>
            <a:ext cx="9555659" cy="806479"/>
          </a:xfrm>
          <a:prstGeom prst="rect">
            <a:avLst/>
          </a:prstGeom>
        </p:spPr>
        <p:txBody>
          <a:bodyPr lIns="0" tIns="0" rIns="0" bIns="0"/>
          <a:lstStyle>
            <a:lvl1pPr marL="0" indent="0">
              <a:lnSpc>
                <a:spcPct val="96000"/>
              </a:lnSpc>
              <a:buNone/>
              <a:defRPr sz="3000">
                <a:latin typeface="Georgia" panose="02040502050405020303" pitchFamily="18" charset="0"/>
              </a:defRPr>
            </a:lvl1pPr>
            <a:lvl2pPr marL="457200" indent="0">
              <a:buNone/>
              <a:defRPr/>
            </a:lvl2pPr>
          </a:lstStyle>
          <a:p>
            <a:pPr lvl="0"/>
            <a:r>
              <a:rPr lang="en-GB"/>
              <a:t>Click to edit Slide Heading</a:t>
            </a:r>
          </a:p>
        </p:txBody>
      </p:sp>
      <p:pic>
        <p:nvPicPr>
          <p:cNvPr id="4" name="Graphic 3">
            <a:extLst>
              <a:ext uri="{FF2B5EF4-FFF2-40B4-BE49-F238E27FC236}">
                <a16:creationId xmlns:a16="http://schemas.microsoft.com/office/drawing/2014/main" id="{8998FDED-3C47-CD67-E20D-7106C36AAC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98327" y="355241"/>
            <a:ext cx="1258957" cy="677899"/>
          </a:xfrm>
          <a:prstGeom prst="rect">
            <a:avLst/>
          </a:prstGeom>
        </p:spPr>
      </p:pic>
    </p:spTree>
    <p:extLst>
      <p:ext uri="{BB962C8B-B14F-4D97-AF65-F5344CB8AC3E}">
        <p14:creationId xmlns:p14="http://schemas.microsoft.com/office/powerpoint/2010/main" val="25561616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Picture &amp; Bulle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025A524-48C7-40C8-91A5-3A83AB8A9F12}"/>
              </a:ext>
            </a:extLst>
          </p:cNvPr>
          <p:cNvSpPr/>
          <p:nvPr userDrawn="1"/>
        </p:nvSpPr>
        <p:spPr>
          <a:xfrm>
            <a:off x="0" y="1290020"/>
            <a:ext cx="12192000" cy="470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1" tIns="17145" rIns="34291" bIns="17145" numCol="1" spcCol="0" rtlCol="0" fromWordArt="0" anchor="ctr" anchorCtr="0" forceAA="0" compatLnSpc="1">
            <a:prstTxWarp prst="textNoShape">
              <a:avLst/>
            </a:prstTxWarp>
            <a:noAutofit/>
          </a:bodyPr>
          <a:lstStyle/>
          <a:p>
            <a:pPr algn="ctr"/>
            <a:endParaRPr lang="en-AU" sz="675"/>
          </a:p>
        </p:txBody>
      </p:sp>
      <p:sp>
        <p:nvSpPr>
          <p:cNvPr id="7" name="Picture Placeholder 8">
            <a:extLst>
              <a:ext uri="{FF2B5EF4-FFF2-40B4-BE49-F238E27FC236}">
                <a16:creationId xmlns:a16="http://schemas.microsoft.com/office/drawing/2014/main" id="{ECA60038-D05E-4F0B-9286-AF136FE587A9}"/>
              </a:ext>
            </a:extLst>
          </p:cNvPr>
          <p:cNvSpPr>
            <a:spLocks noGrp="1"/>
          </p:cNvSpPr>
          <p:nvPr>
            <p:ph type="pic" sz="quarter" idx="30" hasCustomPrompt="1"/>
          </p:nvPr>
        </p:nvSpPr>
        <p:spPr>
          <a:xfrm>
            <a:off x="3" y="1290020"/>
            <a:ext cx="6098876" cy="4708800"/>
          </a:xfrm>
          <a:prstGeom prst="rect">
            <a:avLst/>
          </a:prstGeom>
          <a:solidFill>
            <a:srgbClr val="F5F5F5"/>
          </a:solidFill>
        </p:spPr>
        <p:txBody>
          <a:bodyPr lIns="72000" tIns="72000" rIns="72000" bIns="72000" anchor="ctr" anchorCtr="0"/>
          <a:lstStyle>
            <a:lvl1pPr marL="0" indent="0" algn="ctr">
              <a:buNone/>
              <a:defRPr sz="1200">
                <a:solidFill>
                  <a:schemeClr val="tx1"/>
                </a:solidFill>
              </a:defRPr>
            </a:lvl1pPr>
          </a:lstStyle>
          <a:p>
            <a:r>
              <a:rPr lang="en-AU"/>
              <a:t>Click icon to add image</a:t>
            </a:r>
          </a:p>
        </p:txBody>
      </p:sp>
      <p:sp>
        <p:nvSpPr>
          <p:cNvPr id="4" name="Date Placeholder 3">
            <a:extLst>
              <a:ext uri="{FF2B5EF4-FFF2-40B4-BE49-F238E27FC236}">
                <a16:creationId xmlns:a16="http://schemas.microsoft.com/office/drawing/2014/main" id="{D05DB1DE-8D73-4AFA-95E5-57D6E62C0F7C}"/>
              </a:ext>
            </a:extLst>
          </p:cNvPr>
          <p:cNvSpPr>
            <a:spLocks noGrp="1"/>
          </p:cNvSpPr>
          <p:nvPr>
            <p:ph type="dt" sz="half" idx="10"/>
          </p:nvPr>
        </p:nvSpPr>
        <p:spPr/>
        <p:txBody>
          <a:bodyPr/>
          <a:lstStyle/>
          <a:p>
            <a:endParaRPr lang="en-AU"/>
          </a:p>
        </p:txBody>
      </p:sp>
      <p:sp>
        <p:nvSpPr>
          <p:cNvPr id="6" name="Slide Number Placeholder 5">
            <a:extLst>
              <a:ext uri="{FF2B5EF4-FFF2-40B4-BE49-F238E27FC236}">
                <a16:creationId xmlns:a16="http://schemas.microsoft.com/office/drawing/2014/main" id="{77AE5D6D-B1E7-41CE-A1BF-283239250BA2}"/>
              </a:ext>
            </a:extLst>
          </p:cNvPr>
          <p:cNvSpPr>
            <a:spLocks noGrp="1"/>
          </p:cNvSpPr>
          <p:nvPr>
            <p:ph type="sldNum" sz="quarter" idx="12"/>
          </p:nvPr>
        </p:nvSpPr>
        <p:spPr/>
        <p:txBody>
          <a:bodyPr/>
          <a:lstStyle/>
          <a:p>
            <a:fld id="{E6316B6A-336A-44FF-82DA-A4D1594FA055}" type="slidenum">
              <a:rPr lang="en-AU" smtClean="0"/>
              <a:t>‹#›</a:t>
            </a:fld>
            <a:endParaRPr lang="en-AU"/>
          </a:p>
        </p:txBody>
      </p:sp>
      <p:sp>
        <p:nvSpPr>
          <p:cNvPr id="2" name="Title 1">
            <a:extLst>
              <a:ext uri="{FF2B5EF4-FFF2-40B4-BE49-F238E27FC236}">
                <a16:creationId xmlns:a16="http://schemas.microsoft.com/office/drawing/2014/main" id="{32F9015D-D5F1-4A9B-9BEE-7C8A6482F8E6}"/>
              </a:ext>
            </a:extLst>
          </p:cNvPr>
          <p:cNvSpPr>
            <a:spLocks noGrp="1"/>
          </p:cNvSpPr>
          <p:nvPr>
            <p:ph type="title"/>
          </p:nvPr>
        </p:nvSpPr>
        <p:spPr/>
        <p:txBody>
          <a:bodyPr/>
          <a:lstStyle/>
          <a:p>
            <a:r>
              <a:rPr lang="en-US" noProof="0"/>
              <a:t>Click to edit Master title style</a:t>
            </a:r>
            <a:endParaRPr lang="en-AU" noProof="0"/>
          </a:p>
        </p:txBody>
      </p:sp>
      <p:sp>
        <p:nvSpPr>
          <p:cNvPr id="13" name="Text Placeholder 12">
            <a:extLst>
              <a:ext uri="{FF2B5EF4-FFF2-40B4-BE49-F238E27FC236}">
                <a16:creationId xmlns:a16="http://schemas.microsoft.com/office/drawing/2014/main" id="{CB6021AD-5D7B-4644-95AF-10419EC38FCC}"/>
              </a:ext>
            </a:extLst>
          </p:cNvPr>
          <p:cNvSpPr>
            <a:spLocks noGrp="1"/>
          </p:cNvSpPr>
          <p:nvPr>
            <p:ph type="body" sz="quarter" idx="31"/>
          </p:nvPr>
        </p:nvSpPr>
        <p:spPr>
          <a:xfrm>
            <a:off x="7237255" y="1855051"/>
            <a:ext cx="4089236" cy="37129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3" name="Graphic 3">
            <a:extLst>
              <a:ext uri="{FF2B5EF4-FFF2-40B4-BE49-F238E27FC236}">
                <a16:creationId xmlns:a16="http://schemas.microsoft.com/office/drawing/2014/main" id="{15FE0274-DF9D-76B9-7B1D-7F0C38EADE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31500" y="360363"/>
            <a:ext cx="954088" cy="595312"/>
          </a:xfrm>
          <a:prstGeom prst="rect">
            <a:avLst/>
          </a:prstGeom>
        </p:spPr>
      </p:pic>
      <p:sp>
        <p:nvSpPr>
          <p:cNvPr id="8" name="Footer Placeholder 4">
            <a:extLst>
              <a:ext uri="{FF2B5EF4-FFF2-40B4-BE49-F238E27FC236}">
                <a16:creationId xmlns:a16="http://schemas.microsoft.com/office/drawing/2014/main" id="{71768CCB-CBDA-ED3E-8C0D-043B2B8B10AE}"/>
              </a:ext>
            </a:extLst>
          </p:cNvPr>
          <p:cNvSpPr>
            <a:spLocks noGrp="1"/>
          </p:cNvSpPr>
          <p:nvPr>
            <p:ph type="ftr" sz="quarter" idx="3"/>
          </p:nvPr>
        </p:nvSpPr>
        <p:spPr>
          <a:xfrm>
            <a:off x="759001" y="6504334"/>
            <a:ext cx="2700000" cy="191279"/>
          </a:xfrm>
          <a:prstGeom prst="rect">
            <a:avLst/>
          </a:prstGeom>
        </p:spPr>
        <p:txBody>
          <a:bodyPr vert="horz" wrap="none" lIns="0" tIns="0" rIns="0" bIns="0" rtlCol="0" anchor="ctr"/>
          <a:lstStyle>
            <a:lvl1pPr algn="l">
              <a:defRPr sz="1000">
                <a:solidFill>
                  <a:schemeClr val="bg1">
                    <a:lumMod val="50000"/>
                  </a:schemeClr>
                </a:solidFill>
              </a:defRPr>
            </a:lvl1pPr>
          </a:lstStyle>
          <a:p>
            <a:r>
              <a:rPr lang="en-AU" dirty="0" err="1">
                <a:latin typeface="Aptos" panose="020B0004020202020204" pitchFamily="34" charset="0"/>
                <a:ea typeface="Times New Roman" panose="02020603050405020304" pitchFamily="18" charset="0"/>
                <a:cs typeface="Aptos" panose="020B0004020202020204" pitchFamily="34" charset="0"/>
              </a:rPr>
              <a:t>MySuper</a:t>
            </a:r>
            <a:r>
              <a:rPr lang="en-AU" dirty="0">
                <a:latin typeface="Aptos" panose="020B0004020202020204" pitchFamily="34" charset="0"/>
                <a:ea typeface="Times New Roman" panose="02020603050405020304" pitchFamily="18" charset="0"/>
                <a:cs typeface="Aptos" panose="020B0004020202020204" pitchFamily="34" charset="0"/>
              </a:rPr>
              <a:t> Chant West Update – March 2025</a:t>
            </a:r>
            <a:endParaRPr lang="en-AU" dirty="0"/>
          </a:p>
        </p:txBody>
      </p:sp>
    </p:spTree>
    <p:extLst>
      <p:ext uri="{BB962C8B-B14F-4D97-AF65-F5344CB8AC3E}">
        <p14:creationId xmlns:p14="http://schemas.microsoft.com/office/powerpoint/2010/main" val="32154424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3_Title Slide + LeadIn - MLC">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79106C-C6F7-1874-4247-59C8FE2FD792}"/>
              </a:ext>
            </a:extLst>
          </p:cNvPr>
          <p:cNvSpPr txBox="1"/>
          <p:nvPr userDrawn="1"/>
        </p:nvSpPr>
        <p:spPr>
          <a:xfrm rot="5400000">
            <a:off x="8532817" y="3201984"/>
            <a:ext cx="6861165" cy="457200"/>
          </a:xfrm>
          <a:prstGeom prst="rect">
            <a:avLst/>
          </a:prstGeom>
          <a:noFill/>
        </p:spPr>
        <p:txBody>
          <a:bodyPr wrap="square" rtlCol="0" anchor="ctr">
            <a:noAutofit/>
          </a:bodyPr>
          <a:lstStyle/>
          <a:p>
            <a:pPr algn="ctr"/>
            <a:fld id="{2AE3D8BB-4480-1D42-BAB2-C78D8888DBE6}" type="slidenum">
              <a:rPr lang="en-US" sz="700">
                <a:latin typeface="Arial" panose="020B0604020202020204" pitchFamily="34" charset="0"/>
                <a:cs typeface="Arial" panose="020B0604020202020204" pitchFamily="34" charset="0"/>
              </a:rPr>
              <a:t>‹#›</a:t>
            </a:fld>
            <a:endParaRPr lang="en-US" sz="700">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32A79C00-388A-0474-7DE8-E857D118AD80}"/>
              </a:ext>
            </a:extLst>
          </p:cNvPr>
          <p:cNvSpPr>
            <a:spLocks noGrp="1"/>
          </p:cNvSpPr>
          <p:nvPr>
            <p:ph type="body" sz="quarter" idx="10" hasCustomPrompt="1"/>
          </p:nvPr>
        </p:nvSpPr>
        <p:spPr>
          <a:xfrm>
            <a:off x="720000" y="756000"/>
            <a:ext cx="9555659" cy="806479"/>
          </a:xfrm>
          <a:prstGeom prst="rect">
            <a:avLst/>
          </a:prstGeom>
        </p:spPr>
        <p:txBody>
          <a:bodyPr lIns="0" tIns="0" rIns="0" bIns="0"/>
          <a:lstStyle>
            <a:lvl1pPr marL="0" indent="0">
              <a:lnSpc>
                <a:spcPct val="96000"/>
              </a:lnSpc>
              <a:buNone/>
              <a:defRPr sz="3000">
                <a:latin typeface="Georgia" panose="02040502050405020303" pitchFamily="18" charset="0"/>
              </a:defRPr>
            </a:lvl1pPr>
            <a:lvl2pPr marL="457200" indent="0">
              <a:buNone/>
              <a:defRPr/>
            </a:lvl2pPr>
          </a:lstStyle>
          <a:p>
            <a:pPr lvl="0"/>
            <a:r>
              <a:rPr lang="en-GB"/>
              <a:t>Click to edit Slide Heading</a:t>
            </a:r>
          </a:p>
        </p:txBody>
      </p:sp>
      <p:sp>
        <p:nvSpPr>
          <p:cNvPr id="5" name="Text Placeholder 4">
            <a:extLst>
              <a:ext uri="{FF2B5EF4-FFF2-40B4-BE49-F238E27FC236}">
                <a16:creationId xmlns:a16="http://schemas.microsoft.com/office/drawing/2014/main" id="{3A0783B0-4445-E933-EC45-A4D457D9686D}"/>
              </a:ext>
            </a:extLst>
          </p:cNvPr>
          <p:cNvSpPr>
            <a:spLocks noGrp="1"/>
          </p:cNvSpPr>
          <p:nvPr>
            <p:ph type="body" sz="quarter" idx="11" hasCustomPrompt="1"/>
          </p:nvPr>
        </p:nvSpPr>
        <p:spPr>
          <a:xfrm>
            <a:off x="720725" y="406800"/>
            <a:ext cx="2957513" cy="234591"/>
          </a:xfrm>
          <a:prstGeom prst="rect">
            <a:avLst/>
          </a:prstGeom>
        </p:spPr>
        <p:txBody>
          <a:bodyPr lIns="0" tIns="0" rIns="0" bIns="0"/>
          <a:lstStyle>
            <a:lvl1pPr>
              <a:defRPr sz="1000" spc="20" baseline="0">
                <a:latin typeface="Georgia" panose="02040502050405020303" pitchFamily="18" charset="0"/>
              </a:defRPr>
            </a:lvl1pPr>
          </a:lstStyle>
          <a:p>
            <a:pPr lvl="0"/>
            <a:r>
              <a:rPr lang="en-GB"/>
              <a:t>CLICK TO EDIT SECTION NAME</a:t>
            </a:r>
            <a:endParaRPr lang="en-US"/>
          </a:p>
        </p:txBody>
      </p:sp>
      <p:pic>
        <p:nvPicPr>
          <p:cNvPr id="11" name="Graphic 10">
            <a:extLst>
              <a:ext uri="{FF2B5EF4-FFF2-40B4-BE49-F238E27FC236}">
                <a16:creationId xmlns:a16="http://schemas.microsoft.com/office/drawing/2014/main" id="{48F140A2-5A7C-950B-6C79-2DDCD92E60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98327" y="355241"/>
            <a:ext cx="1258957" cy="677899"/>
          </a:xfrm>
          <a:prstGeom prst="rect">
            <a:avLst/>
          </a:prstGeom>
        </p:spPr>
      </p:pic>
    </p:spTree>
    <p:extLst>
      <p:ext uri="{BB962C8B-B14F-4D97-AF65-F5344CB8AC3E}">
        <p14:creationId xmlns:p14="http://schemas.microsoft.com/office/powerpoint/2010/main" val="4058382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342089" y="1383796"/>
            <a:ext cx="5399159" cy="4499527"/>
          </a:xfrm>
          <a:noFill/>
          <a:ln w="9525">
            <a:noFill/>
            <a:miter lim="800000"/>
            <a:headEnd/>
            <a:tailEnd/>
          </a:ln>
          <a:effectLst/>
        </p:spPr>
        <p:txBody>
          <a:bodyPr vert="horz" wrap="square" lIns="102482" tIns="51240" rIns="102482" bIns="51240" numCol="1" anchor="t" anchorCtr="0" compatLnSpc="1">
            <a:prstTxWarp prst="textNoShape">
              <a:avLst/>
            </a:prstTxWarp>
          </a:bodyPr>
          <a:lstStyle>
            <a:lvl1pPr algn="l" defTabSz="697205" rtl="0" fontAlgn="base">
              <a:spcBef>
                <a:spcPct val="50000"/>
              </a:spcBef>
              <a:spcAft>
                <a:spcPct val="0"/>
              </a:spcAft>
              <a:defRPr lang="en-US" sz="953" smtClean="0">
                <a:solidFill>
                  <a:schemeClr val="tx1"/>
                </a:solidFill>
                <a:latin typeface="+mn-lt"/>
                <a:ea typeface="+mn-ea"/>
                <a:cs typeface="+mn-cs"/>
              </a:defRPr>
            </a:lvl1pPr>
            <a:lvl2pPr algn="l" defTabSz="697205" rtl="0" fontAlgn="base">
              <a:spcBef>
                <a:spcPct val="50000"/>
              </a:spcBef>
              <a:spcAft>
                <a:spcPct val="0"/>
              </a:spcAft>
              <a:defRPr lang="en-US" sz="953" smtClean="0">
                <a:solidFill>
                  <a:schemeClr val="tx1"/>
                </a:solidFill>
                <a:latin typeface="+mn-lt"/>
                <a:ea typeface="+mn-ea"/>
                <a:cs typeface="+mn-cs"/>
              </a:defRPr>
            </a:lvl2pPr>
            <a:lvl3pPr algn="l" defTabSz="697205" rtl="0" fontAlgn="base">
              <a:spcBef>
                <a:spcPct val="50000"/>
              </a:spcBef>
              <a:spcAft>
                <a:spcPct val="0"/>
              </a:spcAft>
              <a:defRPr lang="en-US" sz="953" smtClean="0">
                <a:solidFill>
                  <a:schemeClr val="tx1"/>
                </a:solidFill>
                <a:latin typeface="+mn-lt"/>
                <a:ea typeface="+mn-ea"/>
                <a:cs typeface="+mn-cs"/>
              </a:defRPr>
            </a:lvl3pPr>
            <a:lvl4pPr algn="l" defTabSz="697205" rtl="0" fontAlgn="base">
              <a:spcBef>
                <a:spcPct val="50000"/>
              </a:spcBef>
              <a:spcAft>
                <a:spcPct val="0"/>
              </a:spcAft>
              <a:defRPr lang="en-US" sz="953" smtClean="0">
                <a:solidFill>
                  <a:schemeClr val="tx1"/>
                </a:solidFill>
                <a:latin typeface="+mn-lt"/>
                <a:ea typeface="+mn-ea"/>
                <a:cs typeface="+mn-cs"/>
              </a:defRPr>
            </a:lvl4pPr>
            <a:lvl5pPr algn="l" defTabSz="697205" rtl="0" fontAlgn="base">
              <a:spcBef>
                <a:spcPct val="50000"/>
              </a:spcBef>
              <a:spcAft>
                <a:spcPct val="0"/>
              </a:spcAft>
              <a:defRPr lang="en-AU" sz="953">
                <a:solidFill>
                  <a:schemeClr val="tx1"/>
                </a:solidFill>
                <a:latin typeface="+mn-lt"/>
                <a:ea typeface="+mn-ea"/>
                <a:cs typeface="+mn-cs"/>
              </a:defRPr>
            </a:lvl5pPr>
            <a:lvl6pPr>
              <a:defRPr sz="1225"/>
            </a:lvl6pPr>
            <a:lvl7pPr>
              <a:defRPr sz="1225"/>
            </a:lvl7pPr>
            <a:lvl8pPr>
              <a:defRPr sz="1225"/>
            </a:lvl8pPr>
            <a:lvl9pPr>
              <a:defRPr sz="12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5915003" y="1383796"/>
            <a:ext cx="5399160" cy="4499527"/>
          </a:xfrm>
          <a:noFill/>
          <a:ln w="9525">
            <a:noFill/>
            <a:miter lim="800000"/>
            <a:headEnd/>
            <a:tailEnd/>
          </a:ln>
          <a:effectLst/>
        </p:spPr>
        <p:txBody>
          <a:bodyPr vert="horz" wrap="square" lIns="102482" tIns="51240" rIns="102482" bIns="51240" numCol="1" anchor="t" anchorCtr="0" compatLnSpc="1">
            <a:prstTxWarp prst="textNoShape">
              <a:avLst/>
            </a:prstTxWarp>
          </a:bodyPr>
          <a:lstStyle>
            <a:lvl1pPr algn="l" defTabSz="697205" rtl="0" fontAlgn="base">
              <a:spcBef>
                <a:spcPct val="50000"/>
              </a:spcBef>
              <a:spcAft>
                <a:spcPct val="0"/>
              </a:spcAft>
              <a:defRPr lang="en-US" sz="953" smtClean="0">
                <a:solidFill>
                  <a:schemeClr val="tx1"/>
                </a:solidFill>
                <a:latin typeface="+mn-lt"/>
                <a:ea typeface="+mn-ea"/>
                <a:cs typeface="+mn-cs"/>
              </a:defRPr>
            </a:lvl1pPr>
            <a:lvl2pPr algn="l" defTabSz="697205" rtl="0" fontAlgn="base">
              <a:spcBef>
                <a:spcPct val="50000"/>
              </a:spcBef>
              <a:spcAft>
                <a:spcPct val="0"/>
              </a:spcAft>
              <a:defRPr lang="en-US" sz="953" smtClean="0">
                <a:solidFill>
                  <a:schemeClr val="tx1"/>
                </a:solidFill>
                <a:latin typeface="+mn-lt"/>
                <a:ea typeface="+mn-ea"/>
                <a:cs typeface="+mn-cs"/>
              </a:defRPr>
            </a:lvl2pPr>
            <a:lvl3pPr algn="l" defTabSz="697205" rtl="0" fontAlgn="base">
              <a:spcBef>
                <a:spcPct val="50000"/>
              </a:spcBef>
              <a:spcAft>
                <a:spcPct val="0"/>
              </a:spcAft>
              <a:defRPr lang="en-US" sz="953" smtClean="0">
                <a:solidFill>
                  <a:schemeClr val="tx1"/>
                </a:solidFill>
                <a:latin typeface="+mn-lt"/>
                <a:ea typeface="+mn-ea"/>
                <a:cs typeface="+mn-cs"/>
              </a:defRPr>
            </a:lvl3pPr>
            <a:lvl4pPr algn="l" defTabSz="697205" rtl="0" fontAlgn="base">
              <a:spcBef>
                <a:spcPct val="50000"/>
              </a:spcBef>
              <a:spcAft>
                <a:spcPct val="0"/>
              </a:spcAft>
              <a:defRPr lang="en-US" sz="953" smtClean="0">
                <a:solidFill>
                  <a:schemeClr val="tx1"/>
                </a:solidFill>
                <a:latin typeface="+mn-lt"/>
                <a:ea typeface="+mn-ea"/>
                <a:cs typeface="+mn-cs"/>
              </a:defRPr>
            </a:lvl4pPr>
            <a:lvl5pPr algn="l" defTabSz="697205" rtl="0" fontAlgn="base">
              <a:spcBef>
                <a:spcPct val="50000"/>
              </a:spcBef>
              <a:spcAft>
                <a:spcPct val="0"/>
              </a:spcAft>
              <a:defRPr lang="en-AU" sz="953">
                <a:solidFill>
                  <a:schemeClr val="tx1"/>
                </a:solidFill>
                <a:latin typeface="+mn-lt"/>
                <a:ea typeface="+mn-ea"/>
                <a:cs typeface="+mn-cs"/>
              </a:defRPr>
            </a:lvl5pPr>
            <a:lvl6pPr>
              <a:defRPr sz="1225"/>
            </a:lvl6pPr>
            <a:lvl7pPr>
              <a:defRPr sz="1225"/>
            </a:lvl7pPr>
            <a:lvl8pPr>
              <a:defRPr sz="1225"/>
            </a:lvl8pPr>
            <a:lvl9pPr>
              <a:defRPr sz="12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Slide Number Placeholder 4"/>
          <p:cNvSpPr>
            <a:spLocks noGrp="1"/>
          </p:cNvSpPr>
          <p:nvPr>
            <p:ph type="sldNum" sz="quarter" idx="10"/>
          </p:nvPr>
        </p:nvSpPr>
        <p:spPr/>
        <p:txBody>
          <a:bodyPr/>
          <a:lstStyle>
            <a:lvl1pPr>
              <a:defRPr/>
            </a:lvl1pPr>
          </a:lstStyle>
          <a:p>
            <a:fld id="{85862CF6-E18B-41F7-91E3-0BE057B5524C}" type="slidenum">
              <a:rPr lang="en-AU"/>
              <a:pPr/>
              <a:t>‹#›</a:t>
            </a:fld>
            <a:endParaRPr lang="en-AU" sz="749" dirty="0"/>
          </a:p>
        </p:txBody>
      </p:sp>
      <p:sp>
        <p:nvSpPr>
          <p:cNvPr id="6" name="Footer Placeholder 5"/>
          <p:cNvSpPr>
            <a:spLocks noGrp="1"/>
          </p:cNvSpPr>
          <p:nvPr>
            <p:ph type="ftr" sz="quarter" idx="11"/>
          </p:nvPr>
        </p:nvSpPr>
        <p:spPr/>
        <p:txBody>
          <a:bodyPr/>
          <a:lstStyle/>
          <a:p>
            <a:endParaRPr lang="en-AU" dirty="0"/>
          </a:p>
        </p:txBody>
      </p:sp>
    </p:spTree>
    <p:extLst>
      <p:ext uri="{BB962C8B-B14F-4D97-AF65-F5344CB8AC3E}">
        <p14:creationId xmlns:p14="http://schemas.microsoft.com/office/powerpoint/2010/main" val="9043982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Title 8"/>
          <p:cNvSpPr>
            <a:spLocks noGrp="1"/>
          </p:cNvSpPr>
          <p:nvPr>
            <p:ph type="title"/>
          </p:nvPr>
        </p:nvSpPr>
        <p:spPr>
          <a:xfrm>
            <a:off x="1035548" y="-8325"/>
            <a:ext cx="8851200" cy="937473"/>
          </a:xfrm>
        </p:spPr>
        <p:txBody>
          <a:bodyPr anchor="b"/>
          <a:lstStyle>
            <a:lvl1pPr>
              <a:defRPr sz="2800"/>
            </a:lvl1pPr>
          </a:lstStyle>
          <a:p>
            <a:r>
              <a:rPr lang="en-US"/>
              <a:t>Click to edit Master title style</a:t>
            </a:r>
            <a:endParaRPr lang="en-GB" dirty="0"/>
          </a:p>
        </p:txBody>
      </p:sp>
      <p:sp>
        <p:nvSpPr>
          <p:cNvPr id="13" name="Content Placeholder 12"/>
          <p:cNvSpPr>
            <a:spLocks noGrp="1"/>
          </p:cNvSpPr>
          <p:nvPr>
            <p:ph sz="quarter" idx="12"/>
          </p:nvPr>
        </p:nvSpPr>
        <p:spPr>
          <a:xfrm>
            <a:off x="1035548" y="1293310"/>
            <a:ext cx="10096840" cy="4248000"/>
          </a:xfrm>
        </p:spPr>
        <p:txBody>
          <a:bodyPr/>
          <a:lstStyle>
            <a:lvl1pPr>
              <a:defRPr b="1">
                <a:solidFill>
                  <a:schemeClr val="tx1"/>
                </a:solidFill>
              </a:defRPr>
            </a:lvl1pPr>
            <a:lvl2pPr marL="239994" indent="-239994">
              <a:buClr>
                <a:schemeClr val="accent1"/>
              </a:buClr>
              <a:buSzPct val="120000"/>
              <a:buFont typeface="Arial" panose="020B0604020202020204" pitchFamily="34" charset="0"/>
              <a:buChar char="•"/>
              <a:defRPr sz="18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294876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Slide Number Placeholder 3"/>
          <p:cNvSpPr>
            <a:spLocks noGrp="1"/>
          </p:cNvSpPr>
          <p:nvPr>
            <p:ph type="sldNum" sz="quarter" idx="10"/>
          </p:nvPr>
        </p:nvSpPr>
        <p:spPr/>
        <p:txBody>
          <a:bodyPr/>
          <a:lstStyle>
            <a:lvl1pPr>
              <a:defRPr/>
            </a:lvl1pPr>
          </a:lstStyle>
          <a:p>
            <a:fld id="{124866B3-8C2A-4B94-AF1A-57C3F889C822}" type="slidenum">
              <a:rPr lang="en-AU"/>
              <a:pPr/>
              <a:t>‹#›</a:t>
            </a:fld>
            <a:endParaRPr lang="en-AU" sz="941" dirty="0"/>
          </a:p>
        </p:txBody>
      </p:sp>
      <p:sp>
        <p:nvSpPr>
          <p:cNvPr id="5" name="Footer Placeholder 4"/>
          <p:cNvSpPr>
            <a:spLocks noGrp="1"/>
          </p:cNvSpPr>
          <p:nvPr>
            <p:ph type="ftr" sz="quarter" idx="11"/>
          </p:nvPr>
        </p:nvSpPr>
        <p:spPr/>
        <p:txBody>
          <a:bodyPr/>
          <a:lstStyle/>
          <a:p>
            <a:r>
              <a:rPr lang="en-AU" dirty="0"/>
              <a:t>Footer</a:t>
            </a:r>
          </a:p>
        </p:txBody>
      </p:sp>
    </p:spTree>
    <p:extLst>
      <p:ext uri="{BB962C8B-B14F-4D97-AF65-F5344CB8AC3E}">
        <p14:creationId xmlns:p14="http://schemas.microsoft.com/office/powerpoint/2010/main" val="32431045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83F01-9414-4E26-8A76-035A5878A2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48980FA-4E40-460D-BE76-C5C563099D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43B5C6EC-A97A-4DEB-A15A-B7E442ECF5FB}"/>
              </a:ext>
            </a:extLst>
          </p:cNvPr>
          <p:cNvSpPr>
            <a:spLocks noGrp="1"/>
          </p:cNvSpPr>
          <p:nvPr>
            <p:ph type="dt" sz="half" idx="10"/>
          </p:nvPr>
        </p:nvSpPr>
        <p:spPr/>
        <p:txBody>
          <a:bodyPr/>
          <a:lstStyle/>
          <a:p>
            <a:fld id="{C3BEEF02-56A1-48BC-9879-BEAFE3719B8C}" type="datetimeFigureOut">
              <a:rPr lang="en-AU" smtClean="0"/>
              <a:t>9/02/2026</a:t>
            </a:fld>
            <a:endParaRPr lang="en-AU"/>
          </a:p>
        </p:txBody>
      </p:sp>
      <p:sp>
        <p:nvSpPr>
          <p:cNvPr id="5" name="Footer Placeholder 4">
            <a:extLst>
              <a:ext uri="{FF2B5EF4-FFF2-40B4-BE49-F238E27FC236}">
                <a16:creationId xmlns:a16="http://schemas.microsoft.com/office/drawing/2014/main" id="{4F5308AF-67A8-4D5D-8B47-0273EE0D443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4389DE0-9CA0-47CC-A6AE-53D2D4E420FF}"/>
              </a:ext>
            </a:extLst>
          </p:cNvPr>
          <p:cNvSpPr>
            <a:spLocks noGrp="1"/>
          </p:cNvSpPr>
          <p:nvPr>
            <p:ph type="sldNum" sz="quarter" idx="12"/>
          </p:nvPr>
        </p:nvSpPr>
        <p:spPr/>
        <p:txBody>
          <a:bodyPr/>
          <a:lstStyle/>
          <a:p>
            <a:fld id="{99C9BFAA-3B0E-4CAA-B601-943656169862}" type="slidenum">
              <a:rPr lang="en-AU" smtClean="0"/>
              <a:t>‹#›</a:t>
            </a:fld>
            <a:endParaRPr lang="en-AU"/>
          </a:p>
        </p:txBody>
      </p:sp>
    </p:spTree>
    <p:extLst>
      <p:ext uri="{BB962C8B-B14F-4D97-AF65-F5344CB8AC3E}">
        <p14:creationId xmlns:p14="http://schemas.microsoft.com/office/powerpoint/2010/main" val="1029950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342089" y="1383796"/>
            <a:ext cx="5399159" cy="4499527"/>
          </a:xfrm>
          <a:noFill/>
          <a:ln w="9525">
            <a:noFill/>
            <a:miter lim="800000"/>
            <a:headEnd/>
            <a:tailEnd/>
          </a:ln>
          <a:effectLst/>
        </p:spPr>
        <p:txBody>
          <a:bodyPr vert="horz" wrap="square" lIns="102482" tIns="51240" rIns="102482" bIns="51240" numCol="1" anchor="t" anchorCtr="0" compatLnSpc="1">
            <a:prstTxWarp prst="textNoShape">
              <a:avLst/>
            </a:prstTxWarp>
          </a:bodyPr>
          <a:lstStyle>
            <a:lvl1pPr algn="l" defTabSz="697205" rtl="0" fontAlgn="base">
              <a:spcBef>
                <a:spcPct val="50000"/>
              </a:spcBef>
              <a:spcAft>
                <a:spcPct val="0"/>
              </a:spcAft>
              <a:defRPr lang="en-US" sz="953" smtClean="0">
                <a:solidFill>
                  <a:schemeClr val="tx1"/>
                </a:solidFill>
                <a:latin typeface="+mn-lt"/>
                <a:ea typeface="+mn-ea"/>
                <a:cs typeface="+mn-cs"/>
              </a:defRPr>
            </a:lvl1pPr>
            <a:lvl2pPr algn="l" defTabSz="697205" rtl="0" fontAlgn="base">
              <a:spcBef>
                <a:spcPct val="50000"/>
              </a:spcBef>
              <a:spcAft>
                <a:spcPct val="0"/>
              </a:spcAft>
              <a:defRPr lang="en-US" sz="953" smtClean="0">
                <a:solidFill>
                  <a:schemeClr val="tx1"/>
                </a:solidFill>
                <a:latin typeface="+mn-lt"/>
                <a:ea typeface="+mn-ea"/>
                <a:cs typeface="+mn-cs"/>
              </a:defRPr>
            </a:lvl2pPr>
            <a:lvl3pPr algn="l" defTabSz="697205" rtl="0" fontAlgn="base">
              <a:spcBef>
                <a:spcPct val="50000"/>
              </a:spcBef>
              <a:spcAft>
                <a:spcPct val="0"/>
              </a:spcAft>
              <a:defRPr lang="en-US" sz="953" smtClean="0">
                <a:solidFill>
                  <a:schemeClr val="tx1"/>
                </a:solidFill>
                <a:latin typeface="+mn-lt"/>
                <a:ea typeface="+mn-ea"/>
                <a:cs typeface="+mn-cs"/>
              </a:defRPr>
            </a:lvl3pPr>
            <a:lvl4pPr algn="l" defTabSz="697205" rtl="0" fontAlgn="base">
              <a:spcBef>
                <a:spcPct val="50000"/>
              </a:spcBef>
              <a:spcAft>
                <a:spcPct val="0"/>
              </a:spcAft>
              <a:defRPr lang="en-US" sz="953" smtClean="0">
                <a:solidFill>
                  <a:schemeClr val="tx1"/>
                </a:solidFill>
                <a:latin typeface="+mn-lt"/>
                <a:ea typeface="+mn-ea"/>
                <a:cs typeface="+mn-cs"/>
              </a:defRPr>
            </a:lvl4pPr>
            <a:lvl5pPr algn="l" defTabSz="697205" rtl="0" fontAlgn="base">
              <a:spcBef>
                <a:spcPct val="50000"/>
              </a:spcBef>
              <a:spcAft>
                <a:spcPct val="0"/>
              </a:spcAft>
              <a:defRPr lang="en-AU" sz="953">
                <a:solidFill>
                  <a:schemeClr val="tx1"/>
                </a:solidFill>
                <a:latin typeface="+mn-lt"/>
                <a:ea typeface="+mn-ea"/>
                <a:cs typeface="+mn-cs"/>
              </a:defRPr>
            </a:lvl5pPr>
            <a:lvl6pPr>
              <a:defRPr sz="1225"/>
            </a:lvl6pPr>
            <a:lvl7pPr>
              <a:defRPr sz="1225"/>
            </a:lvl7pPr>
            <a:lvl8pPr>
              <a:defRPr sz="1225"/>
            </a:lvl8pPr>
            <a:lvl9pPr>
              <a:defRPr sz="12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5915003" y="1383796"/>
            <a:ext cx="5399160" cy="4499527"/>
          </a:xfrm>
          <a:noFill/>
          <a:ln w="9525">
            <a:noFill/>
            <a:miter lim="800000"/>
            <a:headEnd/>
            <a:tailEnd/>
          </a:ln>
          <a:effectLst/>
        </p:spPr>
        <p:txBody>
          <a:bodyPr vert="horz" wrap="square" lIns="102482" tIns="51240" rIns="102482" bIns="51240" numCol="1" anchor="t" anchorCtr="0" compatLnSpc="1">
            <a:prstTxWarp prst="textNoShape">
              <a:avLst/>
            </a:prstTxWarp>
          </a:bodyPr>
          <a:lstStyle>
            <a:lvl1pPr algn="l" defTabSz="697205" rtl="0" fontAlgn="base">
              <a:spcBef>
                <a:spcPct val="50000"/>
              </a:spcBef>
              <a:spcAft>
                <a:spcPct val="0"/>
              </a:spcAft>
              <a:defRPr lang="en-US" sz="953" smtClean="0">
                <a:solidFill>
                  <a:schemeClr val="tx1"/>
                </a:solidFill>
                <a:latin typeface="+mn-lt"/>
                <a:ea typeface="+mn-ea"/>
                <a:cs typeface="+mn-cs"/>
              </a:defRPr>
            </a:lvl1pPr>
            <a:lvl2pPr algn="l" defTabSz="697205" rtl="0" fontAlgn="base">
              <a:spcBef>
                <a:spcPct val="50000"/>
              </a:spcBef>
              <a:spcAft>
                <a:spcPct val="0"/>
              </a:spcAft>
              <a:defRPr lang="en-US" sz="953" smtClean="0">
                <a:solidFill>
                  <a:schemeClr val="tx1"/>
                </a:solidFill>
                <a:latin typeface="+mn-lt"/>
                <a:ea typeface="+mn-ea"/>
                <a:cs typeface="+mn-cs"/>
              </a:defRPr>
            </a:lvl2pPr>
            <a:lvl3pPr algn="l" defTabSz="697205" rtl="0" fontAlgn="base">
              <a:spcBef>
                <a:spcPct val="50000"/>
              </a:spcBef>
              <a:spcAft>
                <a:spcPct val="0"/>
              </a:spcAft>
              <a:defRPr lang="en-US" sz="953" smtClean="0">
                <a:solidFill>
                  <a:schemeClr val="tx1"/>
                </a:solidFill>
                <a:latin typeface="+mn-lt"/>
                <a:ea typeface="+mn-ea"/>
                <a:cs typeface="+mn-cs"/>
              </a:defRPr>
            </a:lvl3pPr>
            <a:lvl4pPr algn="l" defTabSz="697205" rtl="0" fontAlgn="base">
              <a:spcBef>
                <a:spcPct val="50000"/>
              </a:spcBef>
              <a:spcAft>
                <a:spcPct val="0"/>
              </a:spcAft>
              <a:defRPr lang="en-US" sz="953" smtClean="0">
                <a:solidFill>
                  <a:schemeClr val="tx1"/>
                </a:solidFill>
                <a:latin typeface="+mn-lt"/>
                <a:ea typeface="+mn-ea"/>
                <a:cs typeface="+mn-cs"/>
              </a:defRPr>
            </a:lvl4pPr>
            <a:lvl5pPr algn="l" defTabSz="697205" rtl="0" fontAlgn="base">
              <a:spcBef>
                <a:spcPct val="50000"/>
              </a:spcBef>
              <a:spcAft>
                <a:spcPct val="0"/>
              </a:spcAft>
              <a:defRPr lang="en-AU" sz="953">
                <a:solidFill>
                  <a:schemeClr val="tx1"/>
                </a:solidFill>
                <a:latin typeface="+mn-lt"/>
                <a:ea typeface="+mn-ea"/>
                <a:cs typeface="+mn-cs"/>
              </a:defRPr>
            </a:lvl5pPr>
            <a:lvl6pPr>
              <a:defRPr sz="1225"/>
            </a:lvl6pPr>
            <a:lvl7pPr>
              <a:defRPr sz="1225"/>
            </a:lvl7pPr>
            <a:lvl8pPr>
              <a:defRPr sz="1225"/>
            </a:lvl8pPr>
            <a:lvl9pPr>
              <a:defRPr sz="12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Slide Number Placeholder 4"/>
          <p:cNvSpPr>
            <a:spLocks noGrp="1"/>
          </p:cNvSpPr>
          <p:nvPr>
            <p:ph type="sldNum" sz="quarter" idx="10"/>
          </p:nvPr>
        </p:nvSpPr>
        <p:spPr/>
        <p:txBody>
          <a:bodyPr/>
          <a:lstStyle>
            <a:lvl1pPr>
              <a:defRPr/>
            </a:lvl1pPr>
          </a:lstStyle>
          <a:p>
            <a:fld id="{85862CF6-E18B-41F7-91E3-0BE057B5524C}" type="slidenum">
              <a:rPr lang="en-AU"/>
              <a:pPr/>
              <a:t>‹#›</a:t>
            </a:fld>
            <a:endParaRPr lang="en-AU" sz="749" dirty="0"/>
          </a:p>
        </p:txBody>
      </p:sp>
      <p:sp>
        <p:nvSpPr>
          <p:cNvPr id="6" name="Footer Placeholder 5"/>
          <p:cNvSpPr>
            <a:spLocks noGrp="1"/>
          </p:cNvSpPr>
          <p:nvPr>
            <p:ph type="ftr" sz="quarter" idx="11"/>
          </p:nvPr>
        </p:nvSpPr>
        <p:spPr/>
        <p:txBody>
          <a:bodyPr/>
          <a:lstStyle/>
          <a:p>
            <a:endParaRPr lang="en-AU" dirty="0"/>
          </a:p>
        </p:txBody>
      </p:sp>
    </p:spTree>
    <p:extLst>
      <p:ext uri="{BB962C8B-B14F-4D97-AF65-F5344CB8AC3E}">
        <p14:creationId xmlns:p14="http://schemas.microsoft.com/office/powerpoint/2010/main" val="2601166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tags" Target="../tags/tag1.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image" Target="../media/image8.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oleObject" Target="../embeddings/oleObject1.bin"/><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ags" Target="../tags/tag2.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B58A3-E193-4684-ABCE-DF0A8B6CD042}"/>
              </a:ext>
            </a:extLst>
          </p:cNvPr>
          <p:cNvSpPr>
            <a:spLocks noGrp="1"/>
          </p:cNvSpPr>
          <p:nvPr>
            <p:ph type="title"/>
          </p:nvPr>
        </p:nvSpPr>
        <p:spPr>
          <a:xfrm>
            <a:off x="759001" y="382383"/>
            <a:ext cx="9720000" cy="516637"/>
          </a:xfrm>
          <a:prstGeom prst="rect">
            <a:avLst/>
          </a:prstGeom>
        </p:spPr>
        <p:txBody>
          <a:bodyPr vert="horz" lIns="0" tIns="0" rIns="0" bIns="0" rtlCol="0" anchor="t" anchorCtr="0">
            <a:noAutofit/>
          </a:bodyPr>
          <a:lstStyle/>
          <a:p>
            <a:r>
              <a:rPr lang="en-AU" noProof="0" dirty="0"/>
              <a:t>Click to edit Master title style</a:t>
            </a:r>
          </a:p>
        </p:txBody>
      </p:sp>
      <p:sp>
        <p:nvSpPr>
          <p:cNvPr id="3" name="Text Placeholder 2">
            <a:extLst>
              <a:ext uri="{FF2B5EF4-FFF2-40B4-BE49-F238E27FC236}">
                <a16:creationId xmlns:a16="http://schemas.microsoft.com/office/drawing/2014/main" id="{01F38D3A-1279-4066-93F5-53800A796276}"/>
              </a:ext>
            </a:extLst>
          </p:cNvPr>
          <p:cNvSpPr>
            <a:spLocks noGrp="1"/>
          </p:cNvSpPr>
          <p:nvPr>
            <p:ph type="body" idx="1"/>
          </p:nvPr>
        </p:nvSpPr>
        <p:spPr>
          <a:xfrm>
            <a:off x="759001" y="1676404"/>
            <a:ext cx="10674000" cy="4500563"/>
          </a:xfrm>
          <a:prstGeom prst="rect">
            <a:avLst/>
          </a:prstGeom>
        </p:spPr>
        <p:txBody>
          <a:bodyPr vert="horz" lIns="0" tIns="0" rIns="0" bIns="0" rtlCol="0">
            <a:noAutofit/>
          </a:bodyPr>
          <a:lstStyle/>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a:t>
            </a:r>
          </a:p>
          <a:p>
            <a:pPr lvl="6"/>
            <a:r>
              <a:rPr lang="en-AU" noProof="0" dirty="0"/>
              <a:t>Seventh</a:t>
            </a:r>
          </a:p>
          <a:p>
            <a:pPr lvl="7"/>
            <a:r>
              <a:rPr lang="en-AU" noProof="0" dirty="0"/>
              <a:t>Eight</a:t>
            </a:r>
          </a:p>
          <a:p>
            <a:pPr lvl="8"/>
            <a:r>
              <a:rPr lang="en-AU" noProof="0" dirty="0"/>
              <a:t>Ninth</a:t>
            </a:r>
          </a:p>
        </p:txBody>
      </p:sp>
      <p:sp>
        <p:nvSpPr>
          <p:cNvPr id="4" name="Date Placeholder 3">
            <a:extLst>
              <a:ext uri="{FF2B5EF4-FFF2-40B4-BE49-F238E27FC236}">
                <a16:creationId xmlns:a16="http://schemas.microsoft.com/office/drawing/2014/main" id="{10EA2CD7-A72C-495B-9228-0E077D24D940}"/>
              </a:ext>
            </a:extLst>
          </p:cNvPr>
          <p:cNvSpPr>
            <a:spLocks noGrp="1"/>
          </p:cNvSpPr>
          <p:nvPr>
            <p:ph type="dt" sz="half" idx="2"/>
          </p:nvPr>
        </p:nvSpPr>
        <p:spPr>
          <a:xfrm>
            <a:off x="5736000" y="6504326"/>
            <a:ext cx="720000" cy="191279"/>
          </a:xfrm>
          <a:prstGeom prst="rect">
            <a:avLst/>
          </a:prstGeom>
        </p:spPr>
        <p:txBody>
          <a:bodyPr vert="horz" wrap="none" lIns="0" tIns="0" rIns="0" bIns="0" rtlCol="0" anchor="ctr"/>
          <a:lstStyle>
            <a:lvl1pPr algn="ctr">
              <a:defRPr sz="800">
                <a:solidFill>
                  <a:schemeClr val="tx1"/>
                </a:solidFill>
              </a:defRPr>
            </a:lvl1pPr>
          </a:lstStyle>
          <a:p>
            <a:endParaRPr lang="en-AU" dirty="0"/>
          </a:p>
        </p:txBody>
      </p:sp>
      <p:sp>
        <p:nvSpPr>
          <p:cNvPr id="5" name="Footer Placeholder 4">
            <a:extLst>
              <a:ext uri="{FF2B5EF4-FFF2-40B4-BE49-F238E27FC236}">
                <a16:creationId xmlns:a16="http://schemas.microsoft.com/office/drawing/2014/main" id="{CBD43B1A-E254-4E8E-8D77-9053126860F2}"/>
              </a:ext>
            </a:extLst>
          </p:cNvPr>
          <p:cNvSpPr>
            <a:spLocks noGrp="1"/>
          </p:cNvSpPr>
          <p:nvPr>
            <p:ph type="ftr" sz="quarter" idx="3"/>
          </p:nvPr>
        </p:nvSpPr>
        <p:spPr>
          <a:xfrm>
            <a:off x="759001" y="6504326"/>
            <a:ext cx="2700000" cy="191279"/>
          </a:xfrm>
          <a:prstGeom prst="rect">
            <a:avLst/>
          </a:prstGeom>
        </p:spPr>
        <p:txBody>
          <a:bodyPr vert="horz" wrap="none" lIns="0" tIns="0" rIns="0" bIns="0" rtlCol="0" anchor="ctr"/>
          <a:lstStyle>
            <a:lvl1pPr algn="l">
              <a:defRPr sz="800">
                <a:solidFill>
                  <a:schemeClr val="tx1"/>
                </a:solidFill>
              </a:defRPr>
            </a:lvl1pPr>
          </a:lstStyle>
          <a:p>
            <a:endParaRPr lang="en-AU" dirty="0"/>
          </a:p>
        </p:txBody>
      </p:sp>
      <p:sp>
        <p:nvSpPr>
          <p:cNvPr id="6" name="Slide Number Placeholder 5">
            <a:extLst>
              <a:ext uri="{FF2B5EF4-FFF2-40B4-BE49-F238E27FC236}">
                <a16:creationId xmlns:a16="http://schemas.microsoft.com/office/drawing/2014/main" id="{7966D85B-9034-49C5-A86E-714985BCC24E}"/>
              </a:ext>
            </a:extLst>
          </p:cNvPr>
          <p:cNvSpPr>
            <a:spLocks noGrp="1"/>
          </p:cNvSpPr>
          <p:nvPr>
            <p:ph type="sldNum" sz="quarter" idx="4"/>
          </p:nvPr>
        </p:nvSpPr>
        <p:spPr>
          <a:xfrm>
            <a:off x="11236219" y="6504326"/>
            <a:ext cx="257175" cy="191279"/>
          </a:xfrm>
          <a:prstGeom prst="rect">
            <a:avLst/>
          </a:prstGeom>
        </p:spPr>
        <p:txBody>
          <a:bodyPr vert="horz" wrap="none" lIns="0" tIns="0" rIns="0" bIns="0" rtlCol="0" anchor="ctr"/>
          <a:lstStyle>
            <a:lvl1pPr algn="r">
              <a:defRPr sz="800">
                <a:solidFill>
                  <a:schemeClr val="tx1"/>
                </a:solidFill>
              </a:defRPr>
            </a:lvl1pPr>
          </a:lstStyle>
          <a:p>
            <a:fld id="{E6316B6A-336A-44FF-82DA-A4D1594FA055}" type="slidenum">
              <a:rPr lang="en-AU" smtClean="0"/>
              <a:pPr/>
              <a:t>‹#›</a:t>
            </a:fld>
            <a:endParaRPr lang="en-AU" dirty="0"/>
          </a:p>
        </p:txBody>
      </p:sp>
      <p:sp>
        <p:nvSpPr>
          <p:cNvPr id="9" name="Rectangle 8">
            <a:extLst>
              <a:ext uri="{FF2B5EF4-FFF2-40B4-BE49-F238E27FC236}">
                <a16:creationId xmlns:a16="http://schemas.microsoft.com/office/drawing/2014/main" id="{2529992C-0868-4B25-999D-8B1A8530D2C6}"/>
              </a:ext>
            </a:extLst>
          </p:cNvPr>
          <p:cNvSpPr/>
          <p:nvPr userDrawn="1"/>
        </p:nvSpPr>
        <p:spPr>
          <a:xfrm>
            <a:off x="6" y="0"/>
            <a:ext cx="3047401" cy="14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AU" sz="3600"/>
          </a:p>
        </p:txBody>
      </p:sp>
      <p:pic>
        <p:nvPicPr>
          <p:cNvPr id="11" name="Picture 10">
            <a:extLst>
              <a:ext uri="{FF2B5EF4-FFF2-40B4-BE49-F238E27FC236}">
                <a16:creationId xmlns:a16="http://schemas.microsoft.com/office/drawing/2014/main" id="{A374F581-341A-354E-971A-74884F3D51B8}"/>
              </a:ext>
            </a:extLst>
          </p:cNvPr>
          <p:cNvPicPr>
            <a:picLocks noChangeAspect="1"/>
          </p:cNvPicPr>
          <p:nvPr userDrawn="1"/>
        </p:nvPicPr>
        <p:blipFill>
          <a:blip r:embed="rId14"/>
          <a:srcRect/>
          <a:stretch/>
        </p:blipFill>
        <p:spPr>
          <a:xfrm>
            <a:off x="10487552" y="205200"/>
            <a:ext cx="1417349" cy="692194"/>
          </a:xfrm>
          <a:prstGeom prst="rect">
            <a:avLst/>
          </a:prstGeom>
        </p:spPr>
      </p:pic>
    </p:spTree>
    <p:extLst>
      <p:ext uri="{BB962C8B-B14F-4D97-AF65-F5344CB8AC3E}">
        <p14:creationId xmlns:p14="http://schemas.microsoft.com/office/powerpoint/2010/main" val="16273073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6" r:id="rId6"/>
    <p:sldLayoutId id="2147483717" r:id="rId7"/>
    <p:sldLayoutId id="2147483718" r:id="rId8"/>
    <p:sldLayoutId id="2147483720" r:id="rId9"/>
    <p:sldLayoutId id="2147483723" r:id="rId10"/>
    <p:sldLayoutId id="2147483746" r:id="rId11"/>
    <p:sldLayoutId id="2147483747" r:id="rId12"/>
  </p:sldLayoutIdLst>
  <p:hf hdr="0" ftr="0" dt="0"/>
  <p:txStyles>
    <p:titleStyle>
      <a:lvl1pPr algn="l" defTabSz="914332" rtl="0" eaLnBrk="1" latinLnBrk="0" hangingPunct="1">
        <a:lnSpc>
          <a:spcPct val="90000"/>
        </a:lnSpc>
        <a:spcBef>
          <a:spcPct val="0"/>
        </a:spcBef>
        <a:buNone/>
        <a:defRPr sz="3200" b="1" kern="1200">
          <a:solidFill>
            <a:schemeClr val="accent4"/>
          </a:solidFill>
          <a:latin typeface="+mj-lt"/>
          <a:ea typeface="+mj-ea"/>
          <a:cs typeface="+mj-cs"/>
        </a:defRPr>
      </a:lvl1pPr>
    </p:titleStyle>
    <p:bodyStyle>
      <a:lvl1pPr marL="90482" indent="-90482" algn="l" defTabSz="914332" rtl="0" eaLnBrk="1" latinLnBrk="0" hangingPunct="1">
        <a:lnSpc>
          <a:spcPct val="100000"/>
        </a:lnSpc>
        <a:spcBef>
          <a:spcPts val="300"/>
        </a:spcBef>
        <a:buClr>
          <a:schemeClr val="accent1"/>
        </a:buClr>
        <a:buFont typeface="Arial" panose="020B0604020202020204" pitchFamily="34" charset="0"/>
        <a:buChar char="•"/>
        <a:defRPr sz="1401" kern="1200">
          <a:solidFill>
            <a:schemeClr val="tx1"/>
          </a:solidFill>
          <a:latin typeface="+mn-lt"/>
          <a:ea typeface="+mn-ea"/>
          <a:cs typeface="+mn-cs"/>
        </a:defRPr>
      </a:lvl1pPr>
      <a:lvl2pPr marL="224984" indent="-89992" algn="l" defTabSz="914332" rtl="0" eaLnBrk="1" latinLnBrk="0" hangingPunct="1">
        <a:lnSpc>
          <a:spcPct val="100000"/>
        </a:lnSpc>
        <a:spcBef>
          <a:spcPts val="300"/>
        </a:spcBef>
        <a:buClr>
          <a:schemeClr val="accent1"/>
        </a:buClr>
        <a:buFont typeface="Arial" panose="020B0604020202020204" pitchFamily="34" charset="0"/>
        <a:buChar char="-"/>
        <a:defRPr sz="1401" kern="1200">
          <a:solidFill>
            <a:schemeClr val="tx1"/>
          </a:solidFill>
          <a:latin typeface="+mn-lt"/>
          <a:ea typeface="+mn-ea"/>
          <a:cs typeface="+mn-cs"/>
        </a:defRPr>
      </a:lvl2pPr>
      <a:lvl3pPr marL="35997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3pPr>
      <a:lvl4pPr marL="494964" indent="-9048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4pPr>
      <a:lvl5pPr marL="62995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p:bodyStyle>
    <p:otherStyle>
      <a:defPPr>
        <a:defRPr lang="en-US"/>
      </a:defPPr>
      <a:lvl1pPr marL="0" algn="l" defTabSz="914332" rtl="0" eaLnBrk="1" latinLnBrk="0" hangingPunct="1">
        <a:defRPr sz="1801" kern="1200">
          <a:solidFill>
            <a:schemeClr val="tx1"/>
          </a:solidFill>
          <a:latin typeface="+mn-lt"/>
          <a:ea typeface="+mn-ea"/>
          <a:cs typeface="+mn-cs"/>
        </a:defRPr>
      </a:lvl1pPr>
      <a:lvl2pPr marL="457166" algn="l" defTabSz="914332" rtl="0" eaLnBrk="1" latinLnBrk="0" hangingPunct="1">
        <a:defRPr sz="1801" kern="1200">
          <a:solidFill>
            <a:schemeClr val="tx1"/>
          </a:solidFill>
          <a:latin typeface="+mn-lt"/>
          <a:ea typeface="+mn-ea"/>
          <a:cs typeface="+mn-cs"/>
        </a:defRPr>
      </a:lvl2pPr>
      <a:lvl3pPr marL="914332" algn="l" defTabSz="914332" rtl="0" eaLnBrk="1" latinLnBrk="0" hangingPunct="1">
        <a:defRPr sz="1801" kern="1200">
          <a:solidFill>
            <a:schemeClr val="tx1"/>
          </a:solidFill>
          <a:latin typeface="+mn-lt"/>
          <a:ea typeface="+mn-ea"/>
          <a:cs typeface="+mn-cs"/>
        </a:defRPr>
      </a:lvl3pPr>
      <a:lvl4pPr marL="1371496" algn="l" defTabSz="914332" rtl="0" eaLnBrk="1" latinLnBrk="0" hangingPunct="1">
        <a:defRPr sz="1801" kern="1200">
          <a:solidFill>
            <a:schemeClr val="tx1"/>
          </a:solidFill>
          <a:latin typeface="+mn-lt"/>
          <a:ea typeface="+mn-ea"/>
          <a:cs typeface="+mn-cs"/>
        </a:defRPr>
      </a:lvl4pPr>
      <a:lvl5pPr marL="1828664" algn="l" defTabSz="914332" rtl="0" eaLnBrk="1" latinLnBrk="0" hangingPunct="1">
        <a:defRPr sz="1801" kern="1200">
          <a:solidFill>
            <a:schemeClr val="tx1"/>
          </a:solidFill>
          <a:latin typeface="+mn-lt"/>
          <a:ea typeface="+mn-ea"/>
          <a:cs typeface="+mn-cs"/>
        </a:defRPr>
      </a:lvl5pPr>
      <a:lvl6pPr marL="2285830" algn="l" defTabSz="914332" rtl="0" eaLnBrk="1" latinLnBrk="0" hangingPunct="1">
        <a:defRPr sz="1801" kern="1200">
          <a:solidFill>
            <a:schemeClr val="tx1"/>
          </a:solidFill>
          <a:latin typeface="+mn-lt"/>
          <a:ea typeface="+mn-ea"/>
          <a:cs typeface="+mn-cs"/>
        </a:defRPr>
      </a:lvl6pPr>
      <a:lvl7pPr marL="2742994" algn="l" defTabSz="914332" rtl="0" eaLnBrk="1" latinLnBrk="0" hangingPunct="1">
        <a:defRPr sz="1801" kern="1200">
          <a:solidFill>
            <a:schemeClr val="tx1"/>
          </a:solidFill>
          <a:latin typeface="+mn-lt"/>
          <a:ea typeface="+mn-ea"/>
          <a:cs typeface="+mn-cs"/>
        </a:defRPr>
      </a:lvl7pPr>
      <a:lvl8pPr marL="3200160" algn="l" defTabSz="914332" rtl="0" eaLnBrk="1" latinLnBrk="0" hangingPunct="1">
        <a:defRPr sz="1801" kern="1200">
          <a:solidFill>
            <a:schemeClr val="tx1"/>
          </a:solidFill>
          <a:latin typeface="+mn-lt"/>
          <a:ea typeface="+mn-ea"/>
          <a:cs typeface="+mn-cs"/>
        </a:defRPr>
      </a:lvl8pPr>
      <a:lvl9pPr marL="3657326" algn="l" defTabSz="914332"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3CF56E9-F07A-4E6E-A9F6-F2FA467868B1}"/>
              </a:ext>
            </a:extLst>
          </p:cNvPr>
          <p:cNvGraphicFramePr>
            <a:graphicFrameLocks noChangeAspect="1"/>
          </p:cNvGraphicFramePr>
          <p:nvPr userDrawn="1">
            <p:custDataLst>
              <p:tags r:id="rId26"/>
            </p:custDataLst>
            <p:extLst>
              <p:ext uri="{D42A27DB-BD31-4B8C-83A1-F6EECF244321}">
                <p14:modId xmlns:p14="http://schemas.microsoft.com/office/powerpoint/2010/main" val="179034018"/>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28" imgW="270" imgH="270" progId="TCLayout.ActiveDocument.1">
                  <p:embed/>
                </p:oleObj>
              </mc:Choice>
              <mc:Fallback>
                <p:oleObj name="think-cell Slide" r:id="rId28" imgW="270" imgH="270" progId="TCLayout.ActiveDocument.1">
                  <p:embed/>
                  <p:pic>
                    <p:nvPicPr>
                      <p:cNvPr id="7" name="Object 6" hidden="1">
                        <a:extLst>
                          <a:ext uri="{FF2B5EF4-FFF2-40B4-BE49-F238E27FC236}">
                            <a16:creationId xmlns:a16="http://schemas.microsoft.com/office/drawing/2014/main" id="{E3CF56E9-F07A-4E6E-A9F6-F2FA467868B1}"/>
                          </a:ext>
                        </a:extLst>
                      </p:cNvPr>
                      <p:cNvPicPr/>
                      <p:nvPr/>
                    </p:nvPicPr>
                    <p:blipFill>
                      <a:blip r:embed="rId29"/>
                      <a:stretch>
                        <a:fillRect/>
                      </a:stretch>
                    </p:blipFill>
                    <p:spPr>
                      <a:xfrm>
                        <a:off x="2118" y="1588"/>
                        <a:ext cx="2117"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5D448CE-D0A7-45A3-9829-454D9CD42C49}"/>
              </a:ext>
            </a:extLst>
          </p:cNvPr>
          <p:cNvSpPr/>
          <p:nvPr userDrawn="1">
            <p:custDataLst>
              <p:tags r:id="rId27"/>
            </p:custDataLst>
          </p:nvPr>
        </p:nvSpPr>
        <p:spPr>
          <a:xfrm>
            <a:off x="0" y="0"/>
            <a:ext cx="211667" cy="1587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600" b="1" i="0" baseline="0" dirty="0">
              <a:latin typeface="Arial" panose="020B0604020202020204" pitchFamily="34" charset="0"/>
              <a:ea typeface="+mj-ea"/>
              <a:cs typeface="+mj-cs"/>
              <a:sym typeface="Arial" panose="020B0604020202020204" pitchFamily="34" charset="0"/>
            </a:endParaRPr>
          </a:p>
        </p:txBody>
      </p:sp>
      <p:sp>
        <p:nvSpPr>
          <p:cNvPr id="2" name="Title Placeholder 1">
            <a:extLst>
              <a:ext uri="{FF2B5EF4-FFF2-40B4-BE49-F238E27FC236}">
                <a16:creationId xmlns:a16="http://schemas.microsoft.com/office/drawing/2014/main" id="{010B58A3-E193-4684-ABCE-DF0A8B6CD042}"/>
              </a:ext>
            </a:extLst>
          </p:cNvPr>
          <p:cNvSpPr>
            <a:spLocks noGrp="1"/>
          </p:cNvSpPr>
          <p:nvPr>
            <p:ph type="title"/>
          </p:nvPr>
        </p:nvSpPr>
        <p:spPr>
          <a:xfrm>
            <a:off x="759001" y="382391"/>
            <a:ext cx="9360000" cy="516637"/>
          </a:xfrm>
          <a:prstGeom prst="rect">
            <a:avLst/>
          </a:prstGeom>
        </p:spPr>
        <p:txBody>
          <a:bodyPr vert="horz" lIns="0" tIns="0" rIns="0" bIns="0" rtlCol="0" anchor="t" anchorCtr="0">
            <a:noAutofit/>
          </a:bodyPr>
          <a:lstStyle/>
          <a:p>
            <a:r>
              <a:rPr lang="en-US" noProof="0"/>
              <a:t>Click to edit Master title style</a:t>
            </a:r>
            <a:endParaRPr lang="en-AU" noProof="0" dirty="0"/>
          </a:p>
        </p:txBody>
      </p:sp>
      <p:sp>
        <p:nvSpPr>
          <p:cNvPr id="3" name="Text Placeholder 2">
            <a:extLst>
              <a:ext uri="{FF2B5EF4-FFF2-40B4-BE49-F238E27FC236}">
                <a16:creationId xmlns:a16="http://schemas.microsoft.com/office/drawing/2014/main" id="{01F38D3A-1279-4066-93F5-53800A796276}"/>
              </a:ext>
            </a:extLst>
          </p:cNvPr>
          <p:cNvSpPr>
            <a:spLocks noGrp="1"/>
          </p:cNvSpPr>
          <p:nvPr>
            <p:ph type="body" idx="1"/>
          </p:nvPr>
        </p:nvSpPr>
        <p:spPr>
          <a:xfrm>
            <a:off x="759001" y="1676409"/>
            <a:ext cx="10674000" cy="4500563"/>
          </a:xfrm>
          <a:prstGeom prst="rect">
            <a:avLst/>
          </a:prstGeom>
        </p:spPr>
        <p:txBody>
          <a:bodyPr vert="horz" lIns="0" tIns="0" rIns="0" bIns="0" rtlCol="0">
            <a:noAutofit/>
          </a:bodyPr>
          <a:lstStyle/>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p:txBody>
      </p:sp>
      <p:sp>
        <p:nvSpPr>
          <p:cNvPr id="4" name="Date Placeholder 3">
            <a:extLst>
              <a:ext uri="{FF2B5EF4-FFF2-40B4-BE49-F238E27FC236}">
                <a16:creationId xmlns:a16="http://schemas.microsoft.com/office/drawing/2014/main" id="{10EA2CD7-A72C-495B-9228-0E077D24D940}"/>
              </a:ext>
            </a:extLst>
          </p:cNvPr>
          <p:cNvSpPr>
            <a:spLocks noGrp="1"/>
          </p:cNvSpPr>
          <p:nvPr>
            <p:ph type="dt" sz="half" idx="2"/>
          </p:nvPr>
        </p:nvSpPr>
        <p:spPr>
          <a:xfrm>
            <a:off x="5736000" y="6504334"/>
            <a:ext cx="720000" cy="191279"/>
          </a:xfrm>
          <a:prstGeom prst="rect">
            <a:avLst/>
          </a:prstGeom>
        </p:spPr>
        <p:txBody>
          <a:bodyPr vert="horz" wrap="none" lIns="0" tIns="0" rIns="0" bIns="0" rtlCol="0" anchor="ctr"/>
          <a:lstStyle>
            <a:lvl1pPr algn="ctr">
              <a:defRPr sz="800">
                <a:solidFill>
                  <a:schemeClr val="tx1"/>
                </a:solidFill>
              </a:defRPr>
            </a:lvl1pPr>
          </a:lstStyle>
          <a:p>
            <a:endParaRPr lang="en-AU" dirty="0"/>
          </a:p>
        </p:txBody>
      </p:sp>
      <p:sp>
        <p:nvSpPr>
          <p:cNvPr id="6" name="Slide Number Placeholder 5">
            <a:extLst>
              <a:ext uri="{FF2B5EF4-FFF2-40B4-BE49-F238E27FC236}">
                <a16:creationId xmlns:a16="http://schemas.microsoft.com/office/drawing/2014/main" id="{7966D85B-9034-49C5-A86E-714985BCC24E}"/>
              </a:ext>
            </a:extLst>
          </p:cNvPr>
          <p:cNvSpPr>
            <a:spLocks noGrp="1"/>
          </p:cNvSpPr>
          <p:nvPr>
            <p:ph type="sldNum" sz="quarter" idx="4"/>
          </p:nvPr>
        </p:nvSpPr>
        <p:spPr>
          <a:xfrm>
            <a:off x="11751911" y="6504334"/>
            <a:ext cx="257175" cy="191279"/>
          </a:xfrm>
          <a:prstGeom prst="rect">
            <a:avLst/>
          </a:prstGeom>
        </p:spPr>
        <p:txBody>
          <a:bodyPr vert="horz" wrap="none" lIns="0" tIns="0" rIns="0" bIns="0" rtlCol="0" anchor="ctr"/>
          <a:lstStyle>
            <a:lvl1pPr algn="r">
              <a:defRPr sz="800">
                <a:solidFill>
                  <a:schemeClr val="tx1"/>
                </a:solidFill>
              </a:defRPr>
            </a:lvl1pPr>
          </a:lstStyle>
          <a:p>
            <a:fld id="{E6316B6A-336A-44FF-82DA-A4D1594FA055}" type="slidenum">
              <a:rPr lang="en-AU" smtClean="0"/>
              <a:pPr/>
              <a:t>‹#›</a:t>
            </a:fld>
            <a:endParaRPr lang="en-AU" dirty="0"/>
          </a:p>
        </p:txBody>
      </p:sp>
      <p:sp>
        <p:nvSpPr>
          <p:cNvPr id="9" name="Rectangle 8">
            <a:extLst>
              <a:ext uri="{FF2B5EF4-FFF2-40B4-BE49-F238E27FC236}">
                <a16:creationId xmlns:a16="http://schemas.microsoft.com/office/drawing/2014/main" id="{2529992C-0868-4B25-999D-8B1A8530D2C6}"/>
              </a:ext>
            </a:extLst>
          </p:cNvPr>
          <p:cNvSpPr/>
          <p:nvPr userDrawn="1"/>
        </p:nvSpPr>
        <p:spPr>
          <a:xfrm>
            <a:off x="12" y="0"/>
            <a:ext cx="3047401" cy="14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a:endParaRPr lang="en-AU" sz="2700" dirty="0"/>
          </a:p>
        </p:txBody>
      </p:sp>
      <p:pic>
        <p:nvPicPr>
          <p:cNvPr id="10" name="Picture 9">
            <a:extLst>
              <a:ext uri="{FF2B5EF4-FFF2-40B4-BE49-F238E27FC236}">
                <a16:creationId xmlns:a16="http://schemas.microsoft.com/office/drawing/2014/main" id="{981B9E78-438D-4C04-B645-DC3F9C6F5A9B}"/>
              </a:ext>
            </a:extLst>
          </p:cNvPr>
          <p:cNvPicPr>
            <a:picLocks noChangeAspect="1"/>
          </p:cNvPicPr>
          <p:nvPr userDrawn="1"/>
        </p:nvPicPr>
        <p:blipFill>
          <a:blip r:embed="rId30"/>
          <a:srcRect/>
          <a:stretch/>
        </p:blipFill>
        <p:spPr>
          <a:xfrm>
            <a:off x="10487552" y="205200"/>
            <a:ext cx="1417349" cy="692194"/>
          </a:xfrm>
          <a:prstGeom prst="rect">
            <a:avLst/>
          </a:prstGeom>
        </p:spPr>
      </p:pic>
    </p:spTree>
    <p:extLst>
      <p:ext uri="{BB962C8B-B14F-4D97-AF65-F5344CB8AC3E}">
        <p14:creationId xmlns:p14="http://schemas.microsoft.com/office/powerpoint/2010/main" val="150335412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Lst>
  <p:hf sldNum="0" hdr="0" ftr="0" dt="0"/>
  <p:txStyles>
    <p:titleStyle>
      <a:lvl1pPr algn="l" defTabSz="685732" rtl="0" eaLnBrk="1" latinLnBrk="0" hangingPunct="1">
        <a:lnSpc>
          <a:spcPct val="90000"/>
        </a:lnSpc>
        <a:spcBef>
          <a:spcPct val="0"/>
        </a:spcBef>
        <a:buNone/>
        <a:defRPr sz="2600" b="1" kern="1200">
          <a:solidFill>
            <a:srgbClr val="161818"/>
          </a:solidFill>
          <a:latin typeface="+mj-lt"/>
          <a:ea typeface="+mj-ea"/>
          <a:cs typeface="+mj-cs"/>
        </a:defRPr>
      </a:lvl1pPr>
    </p:titleStyle>
    <p:bodyStyle>
      <a:lvl1pPr marL="126000" indent="-126000" algn="l" defTabSz="685732" rtl="0" eaLnBrk="1" latinLnBrk="0" hangingPunct="1">
        <a:lnSpc>
          <a:spcPct val="100000"/>
        </a:lnSpc>
        <a:spcBef>
          <a:spcPts val="300"/>
        </a:spcBef>
        <a:buClr>
          <a:schemeClr val="accent1"/>
        </a:buClr>
        <a:buFont typeface="Arial" panose="020B0604020202020204" pitchFamily="34" charset="0"/>
        <a:buChar char="•"/>
        <a:tabLst/>
        <a:defRPr sz="1200" kern="1200">
          <a:solidFill>
            <a:schemeClr val="tx1"/>
          </a:solidFill>
          <a:latin typeface="+mn-lt"/>
          <a:ea typeface="+mn-ea"/>
          <a:cs typeface="+mn-cs"/>
        </a:defRPr>
      </a:lvl1pPr>
      <a:lvl2pPr marL="252000" indent="-126000" algn="l" defTabSz="685732" rtl="0" eaLnBrk="1" latinLnBrk="0" hangingPunct="1">
        <a:lnSpc>
          <a:spcPct val="100000"/>
        </a:lnSpc>
        <a:spcBef>
          <a:spcPts val="300"/>
        </a:spcBef>
        <a:buClr>
          <a:schemeClr val="accent1"/>
        </a:buClr>
        <a:buFont typeface="Arial" panose="020B0604020202020204" pitchFamily="34" charset="0"/>
        <a:buChar char="-"/>
        <a:tabLst/>
        <a:defRPr sz="1200" kern="1200">
          <a:solidFill>
            <a:schemeClr val="tx1"/>
          </a:solidFill>
          <a:latin typeface="+mn-lt"/>
          <a:ea typeface="+mn-ea"/>
          <a:cs typeface="+mn-cs"/>
        </a:defRPr>
      </a:lvl2pPr>
      <a:lvl3pPr marL="378000" indent="-126000" algn="l" defTabSz="685732" rtl="0" eaLnBrk="1" latinLnBrk="0" hangingPunct="1">
        <a:lnSpc>
          <a:spcPct val="100000"/>
        </a:lnSpc>
        <a:spcBef>
          <a:spcPts val="300"/>
        </a:spcBef>
        <a:buFont typeface="Arial" panose="020B0604020202020204" pitchFamily="34" charset="0"/>
        <a:buChar char="-"/>
        <a:tabLst/>
        <a:defRPr sz="1200" kern="1200">
          <a:solidFill>
            <a:schemeClr val="tx1"/>
          </a:solidFill>
          <a:latin typeface="+mn-lt"/>
          <a:ea typeface="+mn-ea"/>
          <a:cs typeface="+mn-cs"/>
        </a:defRPr>
      </a:lvl3pPr>
      <a:lvl4pPr marL="504000" indent="-126000" algn="l" defTabSz="685732" rtl="0" eaLnBrk="1" latinLnBrk="0" hangingPunct="1">
        <a:lnSpc>
          <a:spcPct val="100000"/>
        </a:lnSpc>
        <a:spcBef>
          <a:spcPts val="300"/>
        </a:spcBef>
        <a:buFont typeface="Arial" panose="020B0604020202020204" pitchFamily="34" charset="0"/>
        <a:buChar char="-"/>
        <a:tabLst/>
        <a:defRPr sz="1200" kern="1200">
          <a:solidFill>
            <a:schemeClr val="tx1"/>
          </a:solidFill>
          <a:latin typeface="+mn-lt"/>
          <a:ea typeface="+mn-ea"/>
          <a:cs typeface="+mn-cs"/>
        </a:defRPr>
      </a:lvl4pPr>
      <a:lvl5pPr marL="630000" indent="-126000" algn="l" defTabSz="685732" rtl="0" eaLnBrk="1" latinLnBrk="0" hangingPunct="1">
        <a:lnSpc>
          <a:spcPct val="100000"/>
        </a:lnSpc>
        <a:spcBef>
          <a:spcPts val="300"/>
        </a:spcBef>
        <a:buFont typeface="Arial" panose="020B0604020202020204" pitchFamily="34" charset="0"/>
        <a:buChar char="-"/>
        <a:tabLst/>
        <a:defRPr sz="1200" kern="1200">
          <a:solidFill>
            <a:schemeClr val="tx1"/>
          </a:solidFill>
          <a:latin typeface="+mn-lt"/>
          <a:ea typeface="+mn-ea"/>
          <a:cs typeface="+mn-cs"/>
        </a:defRPr>
      </a:lvl5pPr>
      <a:lvl6pPr marL="540000" indent="-90000" algn="l" defTabSz="685732"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6pPr>
      <a:lvl7pPr marL="630000" indent="-90000" algn="l" defTabSz="685732"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7pPr>
      <a:lvl8pPr marL="720000" indent="-90000" algn="l" defTabSz="685732"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8pPr>
      <a:lvl9pPr marL="810000" indent="-90000" algn="l" defTabSz="685732" rtl="0" eaLnBrk="1" latinLnBrk="0" hangingPunct="1">
        <a:lnSpc>
          <a:spcPct val="100000"/>
        </a:lnSpc>
        <a:spcBef>
          <a:spcPts val="30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732" rtl="0" eaLnBrk="1" latinLnBrk="0" hangingPunct="1">
        <a:defRPr sz="1351" kern="1200">
          <a:solidFill>
            <a:schemeClr val="tx1"/>
          </a:solidFill>
          <a:latin typeface="+mn-lt"/>
          <a:ea typeface="+mn-ea"/>
          <a:cs typeface="+mn-cs"/>
        </a:defRPr>
      </a:lvl1pPr>
      <a:lvl2pPr marL="342866" algn="l" defTabSz="685732" rtl="0" eaLnBrk="1" latinLnBrk="0" hangingPunct="1">
        <a:defRPr sz="1351" kern="1200">
          <a:solidFill>
            <a:schemeClr val="tx1"/>
          </a:solidFill>
          <a:latin typeface="+mn-lt"/>
          <a:ea typeface="+mn-ea"/>
          <a:cs typeface="+mn-cs"/>
        </a:defRPr>
      </a:lvl2pPr>
      <a:lvl3pPr marL="685732" algn="l" defTabSz="685732" rtl="0" eaLnBrk="1" latinLnBrk="0" hangingPunct="1">
        <a:defRPr sz="1351" kern="1200">
          <a:solidFill>
            <a:schemeClr val="tx1"/>
          </a:solidFill>
          <a:latin typeface="+mn-lt"/>
          <a:ea typeface="+mn-ea"/>
          <a:cs typeface="+mn-cs"/>
        </a:defRPr>
      </a:lvl3pPr>
      <a:lvl4pPr marL="1028597" algn="l" defTabSz="685732" rtl="0" eaLnBrk="1" latinLnBrk="0" hangingPunct="1">
        <a:defRPr sz="1351" kern="1200">
          <a:solidFill>
            <a:schemeClr val="tx1"/>
          </a:solidFill>
          <a:latin typeface="+mn-lt"/>
          <a:ea typeface="+mn-ea"/>
          <a:cs typeface="+mn-cs"/>
        </a:defRPr>
      </a:lvl4pPr>
      <a:lvl5pPr marL="1371464" algn="l" defTabSz="685732" rtl="0" eaLnBrk="1" latinLnBrk="0" hangingPunct="1">
        <a:defRPr sz="1351" kern="1200">
          <a:solidFill>
            <a:schemeClr val="tx1"/>
          </a:solidFill>
          <a:latin typeface="+mn-lt"/>
          <a:ea typeface="+mn-ea"/>
          <a:cs typeface="+mn-cs"/>
        </a:defRPr>
      </a:lvl5pPr>
      <a:lvl6pPr marL="1714331" algn="l" defTabSz="685732" rtl="0" eaLnBrk="1" latinLnBrk="0" hangingPunct="1">
        <a:defRPr sz="1351" kern="1200">
          <a:solidFill>
            <a:schemeClr val="tx1"/>
          </a:solidFill>
          <a:latin typeface="+mn-lt"/>
          <a:ea typeface="+mn-ea"/>
          <a:cs typeface="+mn-cs"/>
        </a:defRPr>
      </a:lvl6pPr>
      <a:lvl7pPr marL="2057195" algn="l" defTabSz="685732" rtl="0" eaLnBrk="1" latinLnBrk="0" hangingPunct="1">
        <a:defRPr sz="1351" kern="1200">
          <a:solidFill>
            <a:schemeClr val="tx1"/>
          </a:solidFill>
          <a:latin typeface="+mn-lt"/>
          <a:ea typeface="+mn-ea"/>
          <a:cs typeface="+mn-cs"/>
        </a:defRPr>
      </a:lvl7pPr>
      <a:lvl8pPr marL="2400060" algn="l" defTabSz="685732" rtl="0" eaLnBrk="1" latinLnBrk="0" hangingPunct="1">
        <a:defRPr sz="1351" kern="1200">
          <a:solidFill>
            <a:schemeClr val="tx1"/>
          </a:solidFill>
          <a:latin typeface="+mn-lt"/>
          <a:ea typeface="+mn-ea"/>
          <a:cs typeface="+mn-cs"/>
        </a:defRPr>
      </a:lvl8pPr>
      <a:lvl9pPr marL="2742926" algn="l" defTabSz="685732"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0B58A3-E193-4684-ABCE-DF0A8B6CD042}"/>
              </a:ext>
            </a:extLst>
          </p:cNvPr>
          <p:cNvSpPr>
            <a:spLocks noGrp="1"/>
          </p:cNvSpPr>
          <p:nvPr>
            <p:ph type="title"/>
          </p:nvPr>
        </p:nvSpPr>
        <p:spPr>
          <a:xfrm>
            <a:off x="759001" y="382383"/>
            <a:ext cx="9720000" cy="516637"/>
          </a:xfrm>
          <a:prstGeom prst="rect">
            <a:avLst/>
          </a:prstGeom>
        </p:spPr>
        <p:txBody>
          <a:bodyPr vert="horz" lIns="0" tIns="0" rIns="0" bIns="0" rtlCol="0" anchor="t" anchorCtr="0">
            <a:noAutofit/>
          </a:bodyPr>
          <a:lstStyle/>
          <a:p>
            <a:r>
              <a:rPr lang="en-AU" noProof="0" dirty="0"/>
              <a:t>Click to edit Master title style</a:t>
            </a:r>
          </a:p>
        </p:txBody>
      </p:sp>
      <p:sp>
        <p:nvSpPr>
          <p:cNvPr id="3" name="Text Placeholder 2">
            <a:extLst>
              <a:ext uri="{FF2B5EF4-FFF2-40B4-BE49-F238E27FC236}">
                <a16:creationId xmlns:a16="http://schemas.microsoft.com/office/drawing/2014/main" id="{01F38D3A-1279-4066-93F5-53800A796276}"/>
              </a:ext>
            </a:extLst>
          </p:cNvPr>
          <p:cNvSpPr>
            <a:spLocks noGrp="1"/>
          </p:cNvSpPr>
          <p:nvPr>
            <p:ph type="body" idx="1"/>
          </p:nvPr>
        </p:nvSpPr>
        <p:spPr>
          <a:xfrm>
            <a:off x="759001" y="1676404"/>
            <a:ext cx="10674000" cy="4500563"/>
          </a:xfrm>
          <a:prstGeom prst="rect">
            <a:avLst/>
          </a:prstGeom>
        </p:spPr>
        <p:txBody>
          <a:bodyPr vert="horz" lIns="0" tIns="0" rIns="0" bIns="0" rtlCol="0">
            <a:noAutofit/>
          </a:bodyPr>
          <a:lstStyle/>
          <a:p>
            <a:pPr lvl="0"/>
            <a:r>
              <a:rPr lang="en-AU" noProof="0" dirty="0"/>
              <a:t>Edit Master text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a:t>
            </a:r>
          </a:p>
          <a:p>
            <a:pPr lvl="6"/>
            <a:r>
              <a:rPr lang="en-AU" noProof="0" dirty="0"/>
              <a:t>Seventh</a:t>
            </a:r>
          </a:p>
          <a:p>
            <a:pPr lvl="7"/>
            <a:r>
              <a:rPr lang="en-AU" noProof="0" dirty="0"/>
              <a:t>Eight</a:t>
            </a:r>
          </a:p>
          <a:p>
            <a:pPr lvl="8"/>
            <a:r>
              <a:rPr lang="en-AU" noProof="0" dirty="0"/>
              <a:t>Ninth</a:t>
            </a:r>
          </a:p>
        </p:txBody>
      </p:sp>
      <p:sp>
        <p:nvSpPr>
          <p:cNvPr id="4" name="Date Placeholder 3">
            <a:extLst>
              <a:ext uri="{FF2B5EF4-FFF2-40B4-BE49-F238E27FC236}">
                <a16:creationId xmlns:a16="http://schemas.microsoft.com/office/drawing/2014/main" id="{10EA2CD7-A72C-495B-9228-0E077D24D940}"/>
              </a:ext>
            </a:extLst>
          </p:cNvPr>
          <p:cNvSpPr>
            <a:spLocks noGrp="1"/>
          </p:cNvSpPr>
          <p:nvPr>
            <p:ph type="dt" sz="half" idx="2"/>
          </p:nvPr>
        </p:nvSpPr>
        <p:spPr>
          <a:xfrm>
            <a:off x="5736000" y="6504326"/>
            <a:ext cx="720000" cy="191279"/>
          </a:xfrm>
          <a:prstGeom prst="rect">
            <a:avLst/>
          </a:prstGeom>
        </p:spPr>
        <p:txBody>
          <a:bodyPr vert="horz" wrap="none" lIns="0" tIns="0" rIns="0" bIns="0" rtlCol="0" anchor="ctr"/>
          <a:lstStyle>
            <a:lvl1pPr algn="ctr">
              <a:defRPr sz="800">
                <a:solidFill>
                  <a:schemeClr val="tx1"/>
                </a:solidFill>
              </a:defRPr>
            </a:lvl1pPr>
          </a:lstStyle>
          <a:p>
            <a:endParaRPr lang="en-AU" dirty="0"/>
          </a:p>
        </p:txBody>
      </p:sp>
      <p:sp>
        <p:nvSpPr>
          <p:cNvPr id="5" name="Footer Placeholder 4">
            <a:extLst>
              <a:ext uri="{FF2B5EF4-FFF2-40B4-BE49-F238E27FC236}">
                <a16:creationId xmlns:a16="http://schemas.microsoft.com/office/drawing/2014/main" id="{CBD43B1A-E254-4E8E-8D77-9053126860F2}"/>
              </a:ext>
            </a:extLst>
          </p:cNvPr>
          <p:cNvSpPr>
            <a:spLocks noGrp="1"/>
          </p:cNvSpPr>
          <p:nvPr>
            <p:ph type="ftr" sz="quarter" idx="3"/>
          </p:nvPr>
        </p:nvSpPr>
        <p:spPr>
          <a:xfrm>
            <a:off x="759001" y="6504326"/>
            <a:ext cx="2700000" cy="191279"/>
          </a:xfrm>
          <a:prstGeom prst="rect">
            <a:avLst/>
          </a:prstGeom>
        </p:spPr>
        <p:txBody>
          <a:bodyPr vert="horz" wrap="none" lIns="0" tIns="0" rIns="0" bIns="0" rtlCol="0" anchor="ctr"/>
          <a:lstStyle>
            <a:lvl1pPr algn="l">
              <a:defRPr sz="800">
                <a:solidFill>
                  <a:schemeClr val="tx1"/>
                </a:solidFill>
              </a:defRPr>
            </a:lvl1pPr>
          </a:lstStyle>
          <a:p>
            <a:endParaRPr lang="en-AU" dirty="0"/>
          </a:p>
        </p:txBody>
      </p:sp>
      <p:sp>
        <p:nvSpPr>
          <p:cNvPr id="6" name="Slide Number Placeholder 5">
            <a:extLst>
              <a:ext uri="{FF2B5EF4-FFF2-40B4-BE49-F238E27FC236}">
                <a16:creationId xmlns:a16="http://schemas.microsoft.com/office/drawing/2014/main" id="{7966D85B-9034-49C5-A86E-714985BCC24E}"/>
              </a:ext>
            </a:extLst>
          </p:cNvPr>
          <p:cNvSpPr>
            <a:spLocks noGrp="1"/>
          </p:cNvSpPr>
          <p:nvPr>
            <p:ph type="sldNum" sz="quarter" idx="4"/>
          </p:nvPr>
        </p:nvSpPr>
        <p:spPr>
          <a:xfrm>
            <a:off x="11236219" y="6504326"/>
            <a:ext cx="257175" cy="191279"/>
          </a:xfrm>
          <a:prstGeom prst="rect">
            <a:avLst/>
          </a:prstGeom>
        </p:spPr>
        <p:txBody>
          <a:bodyPr vert="horz" wrap="none" lIns="0" tIns="0" rIns="0" bIns="0" rtlCol="0" anchor="ctr"/>
          <a:lstStyle>
            <a:lvl1pPr algn="r">
              <a:defRPr sz="800">
                <a:solidFill>
                  <a:schemeClr val="tx1"/>
                </a:solidFill>
              </a:defRPr>
            </a:lvl1pPr>
          </a:lstStyle>
          <a:p>
            <a:fld id="{E6316B6A-336A-44FF-82DA-A4D1594FA055}" type="slidenum">
              <a:rPr lang="en-AU" smtClean="0"/>
              <a:pPr/>
              <a:t>‹#›</a:t>
            </a:fld>
            <a:endParaRPr lang="en-AU" dirty="0"/>
          </a:p>
        </p:txBody>
      </p:sp>
      <p:sp>
        <p:nvSpPr>
          <p:cNvPr id="9" name="Rectangle 8">
            <a:extLst>
              <a:ext uri="{FF2B5EF4-FFF2-40B4-BE49-F238E27FC236}">
                <a16:creationId xmlns:a16="http://schemas.microsoft.com/office/drawing/2014/main" id="{2529992C-0868-4B25-999D-8B1A8530D2C6}"/>
              </a:ext>
            </a:extLst>
          </p:cNvPr>
          <p:cNvSpPr/>
          <p:nvPr userDrawn="1"/>
        </p:nvSpPr>
        <p:spPr>
          <a:xfrm>
            <a:off x="6" y="0"/>
            <a:ext cx="3047401" cy="149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AU" sz="3600" dirty="0"/>
          </a:p>
        </p:txBody>
      </p:sp>
      <p:pic>
        <p:nvPicPr>
          <p:cNvPr id="11" name="Picture 10">
            <a:extLst>
              <a:ext uri="{FF2B5EF4-FFF2-40B4-BE49-F238E27FC236}">
                <a16:creationId xmlns:a16="http://schemas.microsoft.com/office/drawing/2014/main" id="{A374F581-341A-354E-971A-74884F3D51B8}"/>
              </a:ext>
            </a:extLst>
          </p:cNvPr>
          <p:cNvPicPr>
            <a:picLocks noChangeAspect="1"/>
          </p:cNvPicPr>
          <p:nvPr userDrawn="1"/>
        </p:nvPicPr>
        <p:blipFill>
          <a:blip r:embed="rId13"/>
          <a:srcRect/>
          <a:stretch/>
        </p:blipFill>
        <p:spPr>
          <a:xfrm>
            <a:off x="10487552" y="205200"/>
            <a:ext cx="1417349" cy="692194"/>
          </a:xfrm>
          <a:prstGeom prst="rect">
            <a:avLst/>
          </a:prstGeom>
        </p:spPr>
      </p:pic>
    </p:spTree>
    <p:extLst>
      <p:ext uri="{BB962C8B-B14F-4D97-AF65-F5344CB8AC3E}">
        <p14:creationId xmlns:p14="http://schemas.microsoft.com/office/powerpoint/2010/main" val="146400864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2" r:id="rId9"/>
    <p:sldLayoutId id="2147483713" r:id="rId10"/>
    <p:sldLayoutId id="2147483714" r:id="rId11"/>
  </p:sldLayoutIdLst>
  <p:hf hdr="0" ftr="0" dt="0"/>
  <p:txStyles>
    <p:titleStyle>
      <a:lvl1pPr algn="l" defTabSz="914332" rtl="0" eaLnBrk="1" latinLnBrk="0" hangingPunct="1">
        <a:lnSpc>
          <a:spcPct val="90000"/>
        </a:lnSpc>
        <a:spcBef>
          <a:spcPct val="0"/>
        </a:spcBef>
        <a:buNone/>
        <a:defRPr sz="3200" b="1" kern="1200">
          <a:solidFill>
            <a:schemeClr val="accent4"/>
          </a:solidFill>
          <a:latin typeface="+mj-lt"/>
          <a:ea typeface="+mj-ea"/>
          <a:cs typeface="+mj-cs"/>
        </a:defRPr>
      </a:lvl1pPr>
    </p:titleStyle>
    <p:bodyStyle>
      <a:lvl1pPr marL="90482" indent="-90482" algn="l" defTabSz="914332" rtl="0" eaLnBrk="1" latinLnBrk="0" hangingPunct="1">
        <a:lnSpc>
          <a:spcPct val="100000"/>
        </a:lnSpc>
        <a:spcBef>
          <a:spcPts val="300"/>
        </a:spcBef>
        <a:buClr>
          <a:schemeClr val="accent1"/>
        </a:buClr>
        <a:buFont typeface="Arial" panose="020B0604020202020204" pitchFamily="34" charset="0"/>
        <a:buChar char="•"/>
        <a:defRPr sz="1401" kern="1200">
          <a:solidFill>
            <a:schemeClr val="tx1"/>
          </a:solidFill>
          <a:latin typeface="+mn-lt"/>
          <a:ea typeface="+mn-ea"/>
          <a:cs typeface="+mn-cs"/>
        </a:defRPr>
      </a:lvl1pPr>
      <a:lvl2pPr marL="224984" indent="-89992" algn="l" defTabSz="914332" rtl="0" eaLnBrk="1" latinLnBrk="0" hangingPunct="1">
        <a:lnSpc>
          <a:spcPct val="100000"/>
        </a:lnSpc>
        <a:spcBef>
          <a:spcPts val="300"/>
        </a:spcBef>
        <a:buClr>
          <a:schemeClr val="accent1"/>
        </a:buClr>
        <a:buFont typeface="Arial" panose="020B0604020202020204" pitchFamily="34" charset="0"/>
        <a:buChar char="-"/>
        <a:defRPr sz="1401" kern="1200">
          <a:solidFill>
            <a:schemeClr val="tx1"/>
          </a:solidFill>
          <a:latin typeface="+mn-lt"/>
          <a:ea typeface="+mn-ea"/>
          <a:cs typeface="+mn-cs"/>
        </a:defRPr>
      </a:lvl2pPr>
      <a:lvl3pPr marL="35997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3pPr>
      <a:lvl4pPr marL="494964" indent="-9048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4pPr>
      <a:lvl5pPr marL="62995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p:bodyStyle>
    <p:otherStyle>
      <a:defPPr>
        <a:defRPr lang="en-US"/>
      </a:defPPr>
      <a:lvl1pPr marL="0" algn="l" defTabSz="914332" rtl="0" eaLnBrk="1" latinLnBrk="0" hangingPunct="1">
        <a:defRPr sz="1801" kern="1200">
          <a:solidFill>
            <a:schemeClr val="tx1"/>
          </a:solidFill>
          <a:latin typeface="+mn-lt"/>
          <a:ea typeface="+mn-ea"/>
          <a:cs typeface="+mn-cs"/>
        </a:defRPr>
      </a:lvl1pPr>
      <a:lvl2pPr marL="457166" algn="l" defTabSz="914332" rtl="0" eaLnBrk="1" latinLnBrk="0" hangingPunct="1">
        <a:defRPr sz="1801" kern="1200">
          <a:solidFill>
            <a:schemeClr val="tx1"/>
          </a:solidFill>
          <a:latin typeface="+mn-lt"/>
          <a:ea typeface="+mn-ea"/>
          <a:cs typeface="+mn-cs"/>
        </a:defRPr>
      </a:lvl2pPr>
      <a:lvl3pPr marL="914332" algn="l" defTabSz="914332" rtl="0" eaLnBrk="1" latinLnBrk="0" hangingPunct="1">
        <a:defRPr sz="1801" kern="1200">
          <a:solidFill>
            <a:schemeClr val="tx1"/>
          </a:solidFill>
          <a:latin typeface="+mn-lt"/>
          <a:ea typeface="+mn-ea"/>
          <a:cs typeface="+mn-cs"/>
        </a:defRPr>
      </a:lvl3pPr>
      <a:lvl4pPr marL="1371496" algn="l" defTabSz="914332" rtl="0" eaLnBrk="1" latinLnBrk="0" hangingPunct="1">
        <a:defRPr sz="1801" kern="1200">
          <a:solidFill>
            <a:schemeClr val="tx1"/>
          </a:solidFill>
          <a:latin typeface="+mn-lt"/>
          <a:ea typeface="+mn-ea"/>
          <a:cs typeface="+mn-cs"/>
        </a:defRPr>
      </a:lvl4pPr>
      <a:lvl5pPr marL="1828664" algn="l" defTabSz="914332" rtl="0" eaLnBrk="1" latinLnBrk="0" hangingPunct="1">
        <a:defRPr sz="1801" kern="1200">
          <a:solidFill>
            <a:schemeClr val="tx1"/>
          </a:solidFill>
          <a:latin typeface="+mn-lt"/>
          <a:ea typeface="+mn-ea"/>
          <a:cs typeface="+mn-cs"/>
        </a:defRPr>
      </a:lvl5pPr>
      <a:lvl6pPr marL="2285830" algn="l" defTabSz="914332" rtl="0" eaLnBrk="1" latinLnBrk="0" hangingPunct="1">
        <a:defRPr sz="1801" kern="1200">
          <a:solidFill>
            <a:schemeClr val="tx1"/>
          </a:solidFill>
          <a:latin typeface="+mn-lt"/>
          <a:ea typeface="+mn-ea"/>
          <a:cs typeface="+mn-cs"/>
        </a:defRPr>
      </a:lvl6pPr>
      <a:lvl7pPr marL="2742994" algn="l" defTabSz="914332" rtl="0" eaLnBrk="1" latinLnBrk="0" hangingPunct="1">
        <a:defRPr sz="1801" kern="1200">
          <a:solidFill>
            <a:schemeClr val="tx1"/>
          </a:solidFill>
          <a:latin typeface="+mn-lt"/>
          <a:ea typeface="+mn-ea"/>
          <a:cs typeface="+mn-cs"/>
        </a:defRPr>
      </a:lvl7pPr>
      <a:lvl8pPr marL="3200160" algn="l" defTabSz="914332" rtl="0" eaLnBrk="1" latinLnBrk="0" hangingPunct="1">
        <a:defRPr sz="1801" kern="1200">
          <a:solidFill>
            <a:schemeClr val="tx1"/>
          </a:solidFill>
          <a:latin typeface="+mn-lt"/>
          <a:ea typeface="+mn-ea"/>
          <a:cs typeface="+mn-cs"/>
        </a:defRPr>
      </a:lvl8pPr>
      <a:lvl9pPr marL="3657326" algn="l" defTabSz="914332"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330209-6081-E9FD-64A0-3944D0CB13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4CB8469-1ADE-293F-2C9A-B95FFAC24D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72C9665-BDEA-91C2-2B34-1CA65C531C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40A2369-BB1E-4311-82CB-62E65B9C32FB}" type="datetimeFigureOut">
              <a:rPr lang="en-AU" smtClean="0"/>
              <a:t>9/02/2026</a:t>
            </a:fld>
            <a:endParaRPr lang="en-AU" dirty="0"/>
          </a:p>
        </p:txBody>
      </p:sp>
      <p:sp>
        <p:nvSpPr>
          <p:cNvPr id="5" name="Footer Placeholder 4">
            <a:extLst>
              <a:ext uri="{FF2B5EF4-FFF2-40B4-BE49-F238E27FC236}">
                <a16:creationId xmlns:a16="http://schemas.microsoft.com/office/drawing/2014/main" id="{15330577-F5B6-EA8E-239B-69AD48B014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dirty="0"/>
          </a:p>
        </p:txBody>
      </p:sp>
      <p:sp>
        <p:nvSpPr>
          <p:cNvPr id="6" name="Slide Number Placeholder 5">
            <a:extLst>
              <a:ext uri="{FF2B5EF4-FFF2-40B4-BE49-F238E27FC236}">
                <a16:creationId xmlns:a16="http://schemas.microsoft.com/office/drawing/2014/main" id="{E052D14A-2D8B-E3A6-FB47-FBEF77BF56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422295-F561-4526-92C1-B978D02BB619}" type="slidenum">
              <a:rPr lang="en-AU" smtClean="0"/>
              <a:t>‹#›</a:t>
            </a:fld>
            <a:endParaRPr lang="en-AU" dirty="0"/>
          </a:p>
        </p:txBody>
      </p:sp>
    </p:spTree>
    <p:extLst>
      <p:ext uri="{BB962C8B-B14F-4D97-AF65-F5344CB8AC3E}">
        <p14:creationId xmlns:p14="http://schemas.microsoft.com/office/powerpoint/2010/main" val="188459959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1719" y="743277"/>
            <a:ext cx="3258820" cy="513080"/>
          </a:xfrm>
          <a:prstGeom prst="rect">
            <a:avLst/>
          </a:prstGeom>
        </p:spPr>
        <p:txBody>
          <a:bodyPr wrap="square" lIns="0" tIns="0" rIns="0" bIns="0">
            <a:spAutoFit/>
          </a:bodyPr>
          <a:lstStyle>
            <a:lvl1pPr>
              <a:defRPr sz="3200" b="0" i="0">
                <a:solidFill>
                  <a:schemeClr val="tx1"/>
                </a:solidFill>
                <a:latin typeface="Georgia"/>
                <a:cs typeface="Georgia"/>
              </a:defRPr>
            </a:lvl1pPr>
          </a:lstStyle>
          <a:p>
            <a:endParaRPr/>
          </a:p>
        </p:txBody>
      </p:sp>
    </p:spTree>
    <p:extLst>
      <p:ext uri="{BB962C8B-B14F-4D97-AF65-F5344CB8AC3E}">
        <p14:creationId xmlns:p14="http://schemas.microsoft.com/office/powerpoint/2010/main" val="206644459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xml"/><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8.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74.png"/><Relationship Id="rId5" Type="http://schemas.openxmlformats.org/officeDocument/2006/relationships/image" Target="../media/image83.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hyperlink" Target="https://www.npr.org/2025/04/09/nx-s1-5355661/tariffs-history-meaning"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2" Type="http://schemas.openxmlformats.org/officeDocument/2006/relationships/hyperlink" Target="https://www.brookings.edu/articles/assessing-the-risks-and-costs-of-the-rising-us-federal-debt"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9.xml"/></Relationships>
</file>

<file path=ppt/slides/_rels/slide5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hyperlink" Target="https://www.chicagofed.org/-/media/publications/nfci/nfci-indicators-list-pdf.pdf?sc_lang=en&amp;hash=2BAA83FA5155FFEBDF4A3448814090C8" TargetMode="External"/><Relationship Id="rId16" Type="http://schemas.openxmlformats.org/officeDocument/2006/relationships/image" Target="../media/image113.png"/><Relationship Id="rId1" Type="http://schemas.openxmlformats.org/officeDocument/2006/relationships/slideLayout" Target="../slideLayouts/slideLayout46.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11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s>
</file>

<file path=ppt/slides/_rels/slide5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960B99-2CEC-42B4-AEDC-B5259906122D}"/>
              </a:ext>
            </a:extLst>
          </p:cNvPr>
          <p:cNvSpPr>
            <a:spLocks noGrp="1"/>
          </p:cNvSpPr>
          <p:nvPr>
            <p:ph type="ctrTitle"/>
          </p:nvPr>
        </p:nvSpPr>
        <p:spPr>
          <a:xfrm>
            <a:off x="5086905" y="1453940"/>
            <a:ext cx="6587231" cy="1969770"/>
          </a:xfrm>
        </p:spPr>
        <p:txBody>
          <a:bodyPr/>
          <a:lstStyle/>
          <a:p>
            <a:br>
              <a:rPr lang="en-AU" dirty="0"/>
            </a:br>
            <a:br>
              <a:rPr lang="en-AU" dirty="0"/>
            </a:br>
            <a:r>
              <a:rPr lang="en-AU" b="1" dirty="0">
                <a:latin typeface="Arial" panose="020B0604020202020204" pitchFamily="34" charset="0"/>
                <a:cs typeface="Arial" panose="020B0604020202020204" pitchFamily="34" charset="0"/>
              </a:rPr>
              <a:t>Global   Economics   &amp;   Markets</a:t>
            </a:r>
            <a:br>
              <a:rPr lang="en-AU" b="1" dirty="0">
                <a:latin typeface="Arial" panose="020B0604020202020204" pitchFamily="34" charset="0"/>
                <a:cs typeface="Arial" panose="020B0604020202020204" pitchFamily="34" charset="0"/>
              </a:rPr>
            </a:br>
            <a:endParaRPr lang="en-AU"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5B7608D8-8C64-418B-937A-7923EEF38F86}"/>
              </a:ext>
            </a:extLst>
          </p:cNvPr>
          <p:cNvSpPr>
            <a:spLocks noGrp="1"/>
          </p:cNvSpPr>
          <p:nvPr>
            <p:ph type="body" idx="13"/>
          </p:nvPr>
        </p:nvSpPr>
        <p:spPr>
          <a:xfrm>
            <a:off x="6096000" y="4267264"/>
            <a:ext cx="2161592" cy="1574243"/>
          </a:xfrm>
        </p:spPr>
        <p:txBody>
          <a:bodyPr/>
          <a:lstStyle/>
          <a:p>
            <a:r>
              <a:rPr lang="en-AU" sz="2400" dirty="0">
                <a:latin typeface="Arial" panose="020B0604020202020204" pitchFamily="34" charset="0"/>
                <a:cs typeface="Arial" panose="020B0604020202020204" pitchFamily="34" charset="0"/>
              </a:rPr>
              <a:t>Bob  Cunneen</a:t>
            </a: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r>
              <a:rPr lang="en-AU" sz="1600" dirty="0">
                <a:latin typeface="Arial" panose="020B0604020202020204" pitchFamily="34" charset="0"/>
                <a:cs typeface="Arial" panose="020B0604020202020204" pitchFamily="34" charset="0"/>
              </a:rPr>
              <a:t>Senior   Economist </a:t>
            </a:r>
          </a:p>
          <a:p>
            <a:endParaRPr lang="en-AU" dirty="0">
              <a:latin typeface="Arial" panose="020B0604020202020204" pitchFamily="34" charset="0"/>
              <a:cs typeface="Arial" panose="020B0604020202020204" pitchFamily="34" charset="0"/>
            </a:endParaRPr>
          </a:p>
          <a:p>
            <a:r>
              <a:rPr lang="en-AU" sz="1600" dirty="0">
                <a:latin typeface="Arial" panose="020B0604020202020204" pitchFamily="34" charset="0"/>
                <a:cs typeface="Arial" panose="020B0604020202020204" pitchFamily="34" charset="0"/>
              </a:rPr>
              <a:t>February   2026</a:t>
            </a:r>
          </a:p>
        </p:txBody>
      </p:sp>
    </p:spTree>
    <p:extLst>
      <p:ext uri="{BB962C8B-B14F-4D97-AF65-F5344CB8AC3E}">
        <p14:creationId xmlns:p14="http://schemas.microsoft.com/office/powerpoint/2010/main" val="2928769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094AA0-3C7A-BC1C-F505-CBC500A5C111}"/>
              </a:ext>
            </a:extLst>
          </p:cNvPr>
          <p:cNvSpPr>
            <a:spLocks noGrp="1"/>
          </p:cNvSpPr>
          <p:nvPr>
            <p:ph type="sldNum" sz="quarter" idx="12"/>
          </p:nvPr>
        </p:nvSpPr>
        <p:spPr/>
        <p:txBody>
          <a:bodyPr/>
          <a:lstStyle/>
          <a:p>
            <a:fld id="{E6316B6A-336A-44FF-82DA-A4D1594FA055}" type="slidenum">
              <a:rPr lang="en-AU" smtClean="0"/>
              <a:t>10</a:t>
            </a:fld>
            <a:endParaRPr lang="en-AU" dirty="0"/>
          </a:p>
        </p:txBody>
      </p:sp>
      <p:sp>
        <p:nvSpPr>
          <p:cNvPr id="5" name="Title 4">
            <a:extLst>
              <a:ext uri="{FF2B5EF4-FFF2-40B4-BE49-F238E27FC236}">
                <a16:creationId xmlns:a16="http://schemas.microsoft.com/office/drawing/2014/main" id="{88875694-7B22-BEB8-57F2-1853E2381596}"/>
              </a:ext>
            </a:extLst>
          </p:cNvPr>
          <p:cNvSpPr>
            <a:spLocks noGrp="1"/>
          </p:cNvSpPr>
          <p:nvPr>
            <p:ph type="title"/>
          </p:nvPr>
        </p:nvSpPr>
        <p:spPr>
          <a:xfrm>
            <a:off x="180389" y="341879"/>
            <a:ext cx="10552925" cy="776565"/>
          </a:xfrm>
        </p:spPr>
        <p:txBody>
          <a:bodyPr/>
          <a:lstStyle/>
          <a:p>
            <a:r>
              <a:rPr lang="en-AU" sz="2000" dirty="0"/>
              <a:t>Inflation has become sticky around the world.</a:t>
            </a:r>
            <a:r>
              <a:rPr lang="en-AU" sz="2000" b="0" dirty="0"/>
              <a:t>. This signals limited prospects for further interest rate cuts in 2026 with China being a notable exclusion.</a:t>
            </a:r>
            <a:endParaRPr lang="en-AU" sz="2000" b="0" i="1" dirty="0">
              <a:solidFill>
                <a:schemeClr val="accent1"/>
              </a:solidFill>
            </a:endParaRPr>
          </a:p>
        </p:txBody>
      </p:sp>
      <p:sp>
        <p:nvSpPr>
          <p:cNvPr id="10" name="TextBox 9">
            <a:extLst>
              <a:ext uri="{FF2B5EF4-FFF2-40B4-BE49-F238E27FC236}">
                <a16:creationId xmlns:a16="http://schemas.microsoft.com/office/drawing/2014/main" id="{379BCE46-05AB-66E5-987E-AA20624B22A3}"/>
              </a:ext>
            </a:extLst>
          </p:cNvPr>
          <p:cNvSpPr txBox="1"/>
          <p:nvPr/>
        </p:nvSpPr>
        <p:spPr>
          <a:xfrm>
            <a:off x="74428" y="5399636"/>
            <a:ext cx="1811332" cy="1200329"/>
          </a:xfrm>
          <a:prstGeom prst="rect">
            <a:avLst/>
          </a:prstGeom>
          <a:noFill/>
        </p:spPr>
        <p:txBody>
          <a:bodyPr wrap="square">
            <a:spAutoFit/>
          </a:bodyPr>
          <a:lstStyle/>
          <a:p>
            <a:pPr algn="ctr"/>
            <a:r>
              <a:rPr lang="en-AU" sz="1200" dirty="0">
                <a:ea typeface="Calibri"/>
                <a:cs typeface="Calibri"/>
              </a:rPr>
              <a:t>Source</a:t>
            </a:r>
          </a:p>
          <a:p>
            <a:pPr algn="ctr"/>
            <a:r>
              <a:rPr lang="en-AU" sz="1200" dirty="0">
                <a:ea typeface="Calibri"/>
                <a:cs typeface="Calibri"/>
              </a:rPr>
              <a:t>Australian Bureau of Statistics, </a:t>
            </a:r>
          </a:p>
          <a:p>
            <a:pPr algn="ctr"/>
            <a:r>
              <a:rPr lang="en-AU" sz="1200" dirty="0">
                <a:ea typeface="Calibri"/>
                <a:cs typeface="Calibri"/>
              </a:rPr>
              <a:t>Federal Reserve </a:t>
            </a:r>
          </a:p>
          <a:p>
            <a:pPr algn="ctr"/>
            <a:r>
              <a:rPr lang="en-AU" sz="1200" dirty="0">
                <a:ea typeface="Calibri"/>
                <a:cs typeface="Calibri"/>
              </a:rPr>
              <a:t> St Louis , China NBS  and </a:t>
            </a:r>
            <a:r>
              <a:rPr lang="en-AU" sz="1200" dirty="0" err="1">
                <a:ea typeface="Calibri"/>
                <a:cs typeface="Calibri"/>
              </a:rPr>
              <a:t>Datastream</a:t>
            </a:r>
            <a:r>
              <a:rPr lang="en-AU" sz="1200" dirty="0">
                <a:ea typeface="Calibri"/>
                <a:cs typeface="Calibri"/>
              </a:rPr>
              <a:t> </a:t>
            </a:r>
          </a:p>
        </p:txBody>
      </p:sp>
      <p:pic>
        <p:nvPicPr>
          <p:cNvPr id="4" name="Picture 3">
            <a:extLst>
              <a:ext uri="{FF2B5EF4-FFF2-40B4-BE49-F238E27FC236}">
                <a16:creationId xmlns:a16="http://schemas.microsoft.com/office/drawing/2014/main" id="{9E6EB378-598D-AA5D-57AA-B756CA22CA93}"/>
              </a:ext>
            </a:extLst>
          </p:cNvPr>
          <p:cNvPicPr>
            <a:picLocks noChangeAspect="1"/>
          </p:cNvPicPr>
          <p:nvPr/>
        </p:nvPicPr>
        <p:blipFill>
          <a:blip r:embed="rId2"/>
          <a:stretch>
            <a:fillRect/>
          </a:stretch>
        </p:blipFill>
        <p:spPr>
          <a:xfrm>
            <a:off x="1994617" y="1197429"/>
            <a:ext cx="7987583" cy="5402536"/>
          </a:xfrm>
          <a:prstGeom prst="rect">
            <a:avLst/>
          </a:prstGeom>
        </p:spPr>
      </p:pic>
    </p:spTree>
    <p:extLst>
      <p:ext uri="{BB962C8B-B14F-4D97-AF65-F5344CB8AC3E}">
        <p14:creationId xmlns:p14="http://schemas.microsoft.com/office/powerpoint/2010/main" val="2162921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BBD40-97AC-F595-3EE0-7F9AAB636B79}"/>
              </a:ext>
            </a:extLst>
          </p:cNvPr>
          <p:cNvSpPr>
            <a:spLocks noGrp="1"/>
          </p:cNvSpPr>
          <p:nvPr>
            <p:ph type="title"/>
          </p:nvPr>
        </p:nvSpPr>
        <p:spPr>
          <a:xfrm>
            <a:off x="186732" y="333056"/>
            <a:ext cx="10359648" cy="515828"/>
          </a:xfrm>
        </p:spPr>
        <p:txBody>
          <a:bodyPr/>
          <a:lstStyle/>
          <a:p>
            <a:r>
              <a:rPr lang="en-AU" sz="2000" dirty="0"/>
              <a:t>European Central Bank (ECB) is expected to keep cash interest rate steady this year given inflation is essentially at their 2 % target</a:t>
            </a:r>
            <a:endParaRPr lang="en-AU" sz="2000" b="0" i="1" dirty="0"/>
          </a:p>
        </p:txBody>
      </p:sp>
      <p:sp>
        <p:nvSpPr>
          <p:cNvPr id="4" name="Slide Number Placeholder 3">
            <a:extLst>
              <a:ext uri="{FF2B5EF4-FFF2-40B4-BE49-F238E27FC236}">
                <a16:creationId xmlns:a16="http://schemas.microsoft.com/office/drawing/2014/main" id="{73FFE8EF-9C97-9D41-6859-93BD96BC92E9}"/>
              </a:ext>
            </a:extLst>
          </p:cNvPr>
          <p:cNvSpPr>
            <a:spLocks noGrp="1"/>
          </p:cNvSpPr>
          <p:nvPr>
            <p:ph type="sldNum" sz="quarter" idx="10"/>
          </p:nvPr>
        </p:nvSpPr>
        <p:spPr>
          <a:xfrm>
            <a:off x="11780750" y="6515385"/>
            <a:ext cx="257175" cy="191279"/>
          </a:xfrm>
        </p:spPr>
        <p:txBody>
          <a:bodyPr/>
          <a:lstStyle/>
          <a:p>
            <a:fld id="{124866B3-8C2A-4B94-AF1A-57C3F889C822}" type="slidenum">
              <a:rPr lang="en-AU" smtClean="0"/>
              <a:pPr/>
              <a:t>11</a:t>
            </a:fld>
            <a:endParaRPr lang="en-AU" sz="941" dirty="0"/>
          </a:p>
        </p:txBody>
      </p:sp>
      <p:sp>
        <p:nvSpPr>
          <p:cNvPr id="5" name="TextBox 4">
            <a:extLst>
              <a:ext uri="{FF2B5EF4-FFF2-40B4-BE49-F238E27FC236}">
                <a16:creationId xmlns:a16="http://schemas.microsoft.com/office/drawing/2014/main" id="{1433933A-7F73-0453-09C1-2F25F4991CB1}"/>
              </a:ext>
            </a:extLst>
          </p:cNvPr>
          <p:cNvSpPr txBox="1"/>
          <p:nvPr/>
        </p:nvSpPr>
        <p:spPr>
          <a:xfrm>
            <a:off x="315686" y="1135908"/>
            <a:ext cx="4842468" cy="5570756"/>
          </a:xfrm>
          <a:prstGeom prst="rect">
            <a:avLst/>
          </a:prstGeom>
          <a:noFill/>
        </p:spPr>
        <p:txBody>
          <a:bodyPr wrap="square" rtlCol="0">
            <a:spAutoFit/>
          </a:bodyPr>
          <a:lstStyle/>
          <a:p>
            <a:r>
              <a:rPr lang="en-AU" b="1" dirty="0"/>
              <a:t>ECB  policy statement for February </a:t>
            </a:r>
            <a:r>
              <a:rPr lang="en-AU" dirty="0"/>
              <a:t>:</a:t>
            </a:r>
          </a:p>
          <a:p>
            <a:endParaRPr lang="en-AU" sz="1000" dirty="0"/>
          </a:p>
          <a:p>
            <a:endParaRPr lang="en-AU" sz="800" b="1" i="1" dirty="0"/>
          </a:p>
          <a:p>
            <a:r>
              <a:rPr lang="en-AU" sz="2000" i="1" dirty="0"/>
              <a:t>“ ……   </a:t>
            </a:r>
            <a:r>
              <a:rPr lang="en-AU" sz="2000" b="1" i="1" dirty="0"/>
              <a:t>inflation should stabilise at its 2% target in the medium term. </a:t>
            </a:r>
          </a:p>
          <a:p>
            <a:endParaRPr lang="en-AU" sz="2000" i="1" dirty="0"/>
          </a:p>
          <a:p>
            <a:r>
              <a:rPr lang="en-AU" sz="2000" i="1" dirty="0"/>
              <a:t>The economy remains resilient in a challenging global environment. Low unemployment, solid private sector balance sheets, the gradual rollout of public spending on defence and infrastructure and the supportive effects of the past interest rate cuts are underpinning growth. </a:t>
            </a:r>
          </a:p>
          <a:p>
            <a:endParaRPr lang="en-AU" sz="2000" i="1" dirty="0"/>
          </a:p>
          <a:p>
            <a:r>
              <a:rPr lang="en-AU" sz="2000" i="1" dirty="0"/>
              <a:t>At the same time, the outlook is still uncertain, owing particularly to ongoing global trade policy uncertainty and geopolitical tensions.”</a:t>
            </a:r>
          </a:p>
        </p:txBody>
      </p:sp>
      <p:pic>
        <p:nvPicPr>
          <p:cNvPr id="7" name="Picture 6">
            <a:extLst>
              <a:ext uri="{FF2B5EF4-FFF2-40B4-BE49-F238E27FC236}">
                <a16:creationId xmlns:a16="http://schemas.microsoft.com/office/drawing/2014/main" id="{E9FD5154-553C-6C71-0C2B-2FCE3F410DD0}"/>
              </a:ext>
            </a:extLst>
          </p:cNvPr>
          <p:cNvPicPr>
            <a:picLocks noChangeAspect="1"/>
          </p:cNvPicPr>
          <p:nvPr/>
        </p:nvPicPr>
        <p:blipFill>
          <a:blip r:embed="rId2"/>
          <a:stretch>
            <a:fillRect/>
          </a:stretch>
        </p:blipFill>
        <p:spPr>
          <a:xfrm>
            <a:off x="4996544" y="1077687"/>
            <a:ext cx="6879770" cy="5628978"/>
          </a:xfrm>
          <a:prstGeom prst="rect">
            <a:avLst/>
          </a:prstGeom>
        </p:spPr>
      </p:pic>
    </p:spTree>
    <p:extLst>
      <p:ext uri="{BB962C8B-B14F-4D97-AF65-F5344CB8AC3E}">
        <p14:creationId xmlns:p14="http://schemas.microsoft.com/office/powerpoint/2010/main" val="1641183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4F408-647D-457D-AB4A-55F47A383668}"/>
              </a:ext>
            </a:extLst>
          </p:cNvPr>
          <p:cNvSpPr>
            <a:spLocks noGrp="1"/>
          </p:cNvSpPr>
          <p:nvPr>
            <p:ph type="title"/>
          </p:nvPr>
        </p:nvSpPr>
        <p:spPr>
          <a:xfrm>
            <a:off x="119743" y="310197"/>
            <a:ext cx="10567663" cy="604202"/>
          </a:xfrm>
        </p:spPr>
        <p:txBody>
          <a:bodyPr/>
          <a:lstStyle/>
          <a:p>
            <a:r>
              <a:rPr lang="en-AU" sz="2000" dirty="0"/>
              <a:t>The Bank of Japan (BoJ) remains under pressure to further raise  </a:t>
            </a:r>
            <a:r>
              <a:rPr lang="en-AU" sz="2000" dirty="0">
                <a:solidFill>
                  <a:srgbClr val="0000FF"/>
                </a:solidFill>
              </a:rPr>
              <a:t>policy interest rates </a:t>
            </a:r>
            <a:r>
              <a:rPr lang="en-AU" sz="2000" dirty="0"/>
              <a:t>given that  they  remain below current  inflation. </a:t>
            </a:r>
            <a:endParaRPr lang="en-AU" sz="2000" b="0" i="1" dirty="0">
              <a:solidFill>
                <a:schemeClr val="accent1"/>
              </a:solidFill>
            </a:endParaRPr>
          </a:p>
        </p:txBody>
      </p:sp>
      <p:sp>
        <p:nvSpPr>
          <p:cNvPr id="5" name="Slide Number Placeholder 4">
            <a:extLst>
              <a:ext uri="{FF2B5EF4-FFF2-40B4-BE49-F238E27FC236}">
                <a16:creationId xmlns:a16="http://schemas.microsoft.com/office/drawing/2014/main" id="{06142A56-4313-4D25-BA25-EEE36DC1BF5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62CF6-E18B-41F7-91E3-0BE057B5524C}"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749"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FE1F4F8C-3AD7-B122-7266-20A82E9CA15C}"/>
              </a:ext>
            </a:extLst>
          </p:cNvPr>
          <p:cNvPicPr>
            <a:picLocks noChangeAspect="1"/>
          </p:cNvPicPr>
          <p:nvPr/>
        </p:nvPicPr>
        <p:blipFill>
          <a:blip r:embed="rId2"/>
          <a:stretch>
            <a:fillRect/>
          </a:stretch>
        </p:blipFill>
        <p:spPr>
          <a:xfrm>
            <a:off x="1371600" y="914399"/>
            <a:ext cx="9002486" cy="5781206"/>
          </a:xfrm>
          <a:prstGeom prst="rect">
            <a:avLst/>
          </a:prstGeom>
        </p:spPr>
      </p:pic>
      <p:pic>
        <p:nvPicPr>
          <p:cNvPr id="3" name="Picture 2">
            <a:extLst>
              <a:ext uri="{FF2B5EF4-FFF2-40B4-BE49-F238E27FC236}">
                <a16:creationId xmlns:a16="http://schemas.microsoft.com/office/drawing/2014/main" id="{A006AEA1-1FCF-7821-85B0-711DE7E0A881}"/>
              </a:ext>
            </a:extLst>
          </p:cNvPr>
          <p:cNvPicPr>
            <a:picLocks noChangeAspect="1"/>
          </p:cNvPicPr>
          <p:nvPr/>
        </p:nvPicPr>
        <p:blipFill>
          <a:blip r:embed="rId3"/>
          <a:stretch>
            <a:fillRect/>
          </a:stretch>
        </p:blipFill>
        <p:spPr>
          <a:xfrm>
            <a:off x="9122449" y="2220686"/>
            <a:ext cx="938865" cy="2115495"/>
          </a:xfrm>
          <a:prstGeom prst="rect">
            <a:avLst/>
          </a:prstGeom>
        </p:spPr>
      </p:pic>
    </p:spTree>
    <p:extLst>
      <p:ext uri="{BB962C8B-B14F-4D97-AF65-F5344CB8AC3E}">
        <p14:creationId xmlns:p14="http://schemas.microsoft.com/office/powerpoint/2010/main" val="978223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5">
            <a:extLst>
              <a:ext uri="{FF2B5EF4-FFF2-40B4-BE49-F238E27FC236}">
                <a16:creationId xmlns:a16="http://schemas.microsoft.com/office/drawing/2014/main" id="{6DCEE577-735E-9BAA-6AF7-5CBD0FF34F96}"/>
              </a:ext>
            </a:extLst>
          </p:cNvPr>
          <p:cNvSpPr txBox="1">
            <a:spLocks/>
          </p:cNvSpPr>
          <p:nvPr/>
        </p:nvSpPr>
        <p:spPr>
          <a:xfrm>
            <a:off x="297712" y="142183"/>
            <a:ext cx="10345479" cy="603755"/>
          </a:xfrm>
          <a:prstGeom prst="rect">
            <a:avLst/>
          </a:prstGeom>
        </p:spPr>
        <p:txBody>
          <a:bodyPr vert="horz" wrap="square" lIns="0" tIns="12700" rIns="0" bIns="0" rtlCol="0">
            <a:spAutoFit/>
          </a:bodyPr>
          <a:lstStyle>
            <a:lvl1pPr>
              <a:lnSpc>
                <a:spcPts val="3200"/>
              </a:lnSpc>
              <a:defRPr sz="3000" b="0" i="0">
                <a:solidFill>
                  <a:schemeClr val="tx1"/>
                </a:solidFill>
                <a:latin typeface="Georgia"/>
                <a:ea typeface="+mj-ea"/>
                <a:cs typeface="Georgia"/>
              </a:defRPr>
            </a:lvl1pPr>
          </a:lstStyle>
          <a:p>
            <a:pPr>
              <a:lnSpc>
                <a:spcPct val="96000"/>
              </a:lnSpc>
            </a:pPr>
            <a:r>
              <a:rPr lang="en-AU" sz="2000" b="1" dirty="0">
                <a:solidFill>
                  <a:srgbClr val="008000"/>
                </a:solidFill>
                <a:latin typeface="+mn-lt"/>
              </a:rPr>
              <a:t>Global oil prices have been less sensitive to Geo-political risks </a:t>
            </a:r>
            <a:r>
              <a:rPr lang="en-AU" sz="2000" b="1" dirty="0">
                <a:latin typeface="+mn-lt"/>
              </a:rPr>
              <a:t>in the past two years. </a:t>
            </a:r>
            <a:r>
              <a:rPr lang="en-AU" sz="2000" i="1" dirty="0">
                <a:latin typeface="+mn-lt"/>
              </a:rPr>
              <a:t>Any conflict  between Iran and the United States may prove more challenging.</a:t>
            </a:r>
            <a:endParaRPr lang="en-US" sz="2000" i="1" dirty="0">
              <a:solidFill>
                <a:schemeClr val="tx2"/>
              </a:solidFill>
              <a:latin typeface="+mn-lt"/>
            </a:endParaRPr>
          </a:p>
        </p:txBody>
      </p:sp>
      <p:sp>
        <p:nvSpPr>
          <p:cNvPr id="2" name="TextBox 1">
            <a:extLst>
              <a:ext uri="{FF2B5EF4-FFF2-40B4-BE49-F238E27FC236}">
                <a16:creationId xmlns:a16="http://schemas.microsoft.com/office/drawing/2014/main" id="{4A2408CF-D825-20D6-2D7A-D810DCD1C1FB}"/>
              </a:ext>
            </a:extLst>
          </p:cNvPr>
          <p:cNvSpPr txBox="1"/>
          <p:nvPr/>
        </p:nvSpPr>
        <p:spPr>
          <a:xfrm>
            <a:off x="404173" y="6400951"/>
            <a:ext cx="1136951" cy="246221"/>
          </a:xfrm>
          <a:prstGeom prst="rect">
            <a:avLst/>
          </a:prstGeom>
          <a:noFill/>
        </p:spPr>
        <p:txBody>
          <a:bodyPr wrap="square" lIns="0" tIns="0" rIns="0" bIns="0" rtlCol="0" anchor="t">
            <a:spAutoFit/>
          </a:bodyPr>
          <a:lstStyle/>
          <a:p>
            <a:pPr algn="l" rtl="0">
              <a:defRPr/>
            </a:pPr>
            <a:r>
              <a:rPr lang="en-AU" sz="800" kern="1200" dirty="0">
                <a:solidFill>
                  <a:prstClr val="black"/>
                </a:solidFill>
                <a:latin typeface="Arial" panose="020B0604020202020204"/>
                <a:ea typeface="+mn-ea"/>
                <a:cs typeface="+mn-cs"/>
              </a:rPr>
              <a:t>Source : FED St Louis and WA  fuel Watch</a:t>
            </a:r>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CF1523B0-1B84-0B41-2ACB-5024E32B0E75}"/>
              </a:ext>
            </a:extLst>
          </p:cNvPr>
          <p:cNvSpPr txBox="1"/>
          <p:nvPr/>
        </p:nvSpPr>
        <p:spPr>
          <a:xfrm>
            <a:off x="10604511" y="5719227"/>
            <a:ext cx="1446028" cy="1138773"/>
          </a:xfrm>
          <a:prstGeom prst="rect">
            <a:avLst/>
          </a:prstGeom>
          <a:noFill/>
        </p:spPr>
        <p:txBody>
          <a:bodyPr wrap="square" rtlCol="0">
            <a:spAutoFit/>
          </a:bodyPr>
          <a:lstStyle/>
          <a:p>
            <a:pPr algn="ctr"/>
            <a:r>
              <a:rPr lang="en-AU" sz="1200" b="1" dirty="0">
                <a:solidFill>
                  <a:srgbClr val="0000FF"/>
                </a:solidFill>
              </a:rPr>
              <a:t>Australian $ petrol price is Unleaded 91 octane</a:t>
            </a:r>
          </a:p>
          <a:p>
            <a:pPr algn="ctr"/>
            <a:endParaRPr lang="en-AU" sz="1000" b="1" dirty="0">
              <a:solidFill>
                <a:srgbClr val="0000FF"/>
              </a:solidFill>
            </a:endParaRPr>
          </a:p>
          <a:p>
            <a:pPr algn="ctr"/>
            <a:endParaRPr lang="en-AU" sz="1000" b="1" dirty="0">
              <a:solidFill>
                <a:srgbClr val="0000FF"/>
              </a:solidFill>
            </a:endParaRPr>
          </a:p>
        </p:txBody>
      </p:sp>
      <p:pic>
        <p:nvPicPr>
          <p:cNvPr id="10" name="Picture 9">
            <a:extLst>
              <a:ext uri="{FF2B5EF4-FFF2-40B4-BE49-F238E27FC236}">
                <a16:creationId xmlns:a16="http://schemas.microsoft.com/office/drawing/2014/main" id="{77880D57-C3BE-7B4C-6C37-BA55D4E90894}"/>
              </a:ext>
            </a:extLst>
          </p:cNvPr>
          <p:cNvPicPr>
            <a:picLocks noChangeAspect="1"/>
          </p:cNvPicPr>
          <p:nvPr/>
        </p:nvPicPr>
        <p:blipFill>
          <a:blip r:embed="rId2"/>
          <a:stretch>
            <a:fillRect/>
          </a:stretch>
        </p:blipFill>
        <p:spPr>
          <a:xfrm>
            <a:off x="1541124" y="913941"/>
            <a:ext cx="8832962" cy="5801876"/>
          </a:xfrm>
          <a:prstGeom prst="rect">
            <a:avLst/>
          </a:prstGeom>
        </p:spPr>
      </p:pic>
      <p:pic>
        <p:nvPicPr>
          <p:cNvPr id="13" name="Picture 12">
            <a:extLst>
              <a:ext uri="{FF2B5EF4-FFF2-40B4-BE49-F238E27FC236}">
                <a16:creationId xmlns:a16="http://schemas.microsoft.com/office/drawing/2014/main" id="{CAA22E14-5C5E-BD74-C460-08D1168DBB24}"/>
              </a:ext>
            </a:extLst>
          </p:cNvPr>
          <p:cNvPicPr>
            <a:picLocks noChangeAspect="1"/>
          </p:cNvPicPr>
          <p:nvPr/>
        </p:nvPicPr>
        <p:blipFill>
          <a:blip r:embed="rId3"/>
          <a:stretch>
            <a:fillRect/>
          </a:stretch>
        </p:blipFill>
        <p:spPr>
          <a:xfrm>
            <a:off x="5072499" y="3600034"/>
            <a:ext cx="1414395" cy="1477812"/>
          </a:xfrm>
          <a:prstGeom prst="rect">
            <a:avLst/>
          </a:prstGeom>
        </p:spPr>
      </p:pic>
      <p:pic>
        <p:nvPicPr>
          <p:cNvPr id="14" name="Picture 13">
            <a:extLst>
              <a:ext uri="{FF2B5EF4-FFF2-40B4-BE49-F238E27FC236}">
                <a16:creationId xmlns:a16="http://schemas.microsoft.com/office/drawing/2014/main" id="{7B39455B-B379-7D32-E888-22FB9A5F44D4}"/>
              </a:ext>
            </a:extLst>
          </p:cNvPr>
          <p:cNvPicPr>
            <a:picLocks noChangeAspect="1"/>
          </p:cNvPicPr>
          <p:nvPr/>
        </p:nvPicPr>
        <p:blipFill>
          <a:blip r:embed="rId4"/>
          <a:stretch>
            <a:fillRect/>
          </a:stretch>
        </p:blipFill>
        <p:spPr>
          <a:xfrm>
            <a:off x="6412304" y="3600034"/>
            <a:ext cx="1164437" cy="914479"/>
          </a:xfrm>
          <a:prstGeom prst="rect">
            <a:avLst/>
          </a:prstGeom>
        </p:spPr>
      </p:pic>
      <p:pic>
        <p:nvPicPr>
          <p:cNvPr id="15" name="Picture 14">
            <a:extLst>
              <a:ext uri="{FF2B5EF4-FFF2-40B4-BE49-F238E27FC236}">
                <a16:creationId xmlns:a16="http://schemas.microsoft.com/office/drawing/2014/main" id="{3EF068D9-A856-AFA5-3D2D-113C19E2A692}"/>
              </a:ext>
            </a:extLst>
          </p:cNvPr>
          <p:cNvPicPr>
            <a:picLocks noChangeAspect="1"/>
          </p:cNvPicPr>
          <p:nvPr/>
        </p:nvPicPr>
        <p:blipFill>
          <a:blip r:embed="rId5"/>
          <a:stretch>
            <a:fillRect/>
          </a:stretch>
        </p:blipFill>
        <p:spPr>
          <a:xfrm>
            <a:off x="7329092" y="4385573"/>
            <a:ext cx="1268078" cy="841321"/>
          </a:xfrm>
          <a:prstGeom prst="rect">
            <a:avLst/>
          </a:prstGeom>
        </p:spPr>
      </p:pic>
      <p:pic>
        <p:nvPicPr>
          <p:cNvPr id="16" name="Picture 15">
            <a:extLst>
              <a:ext uri="{FF2B5EF4-FFF2-40B4-BE49-F238E27FC236}">
                <a16:creationId xmlns:a16="http://schemas.microsoft.com/office/drawing/2014/main" id="{FB646660-9240-9067-1AC6-B189F9DBDF41}"/>
              </a:ext>
            </a:extLst>
          </p:cNvPr>
          <p:cNvPicPr>
            <a:picLocks noChangeAspect="1"/>
          </p:cNvPicPr>
          <p:nvPr/>
        </p:nvPicPr>
        <p:blipFill>
          <a:blip r:embed="rId6"/>
          <a:stretch>
            <a:fillRect/>
          </a:stretch>
        </p:blipFill>
        <p:spPr>
          <a:xfrm>
            <a:off x="2761038" y="5092114"/>
            <a:ext cx="1469263" cy="920576"/>
          </a:xfrm>
          <a:prstGeom prst="rect">
            <a:avLst/>
          </a:prstGeom>
        </p:spPr>
      </p:pic>
      <p:cxnSp>
        <p:nvCxnSpPr>
          <p:cNvPr id="18" name="Straight Arrow Connector 17">
            <a:extLst>
              <a:ext uri="{FF2B5EF4-FFF2-40B4-BE49-F238E27FC236}">
                <a16:creationId xmlns:a16="http://schemas.microsoft.com/office/drawing/2014/main" id="{F38E7F0C-25E8-851A-9416-B23557D5921C}"/>
              </a:ext>
            </a:extLst>
          </p:cNvPr>
          <p:cNvCxnSpPr>
            <a:cxnSpLocks/>
          </p:cNvCxnSpPr>
          <p:nvPr/>
        </p:nvCxnSpPr>
        <p:spPr>
          <a:xfrm flipV="1">
            <a:off x="5285394" y="1535426"/>
            <a:ext cx="185057" cy="1398268"/>
          </a:xfrm>
          <a:prstGeom prst="straightConnector1">
            <a:avLst/>
          </a:prstGeom>
          <a:ln w="50800">
            <a:prstDash val="sysDash"/>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D660D80-394C-E598-4E94-D97053C99591}"/>
              </a:ext>
            </a:extLst>
          </p:cNvPr>
          <p:cNvPicPr>
            <a:picLocks noChangeAspect="1"/>
          </p:cNvPicPr>
          <p:nvPr/>
        </p:nvPicPr>
        <p:blipFill>
          <a:blip r:embed="rId7"/>
          <a:stretch>
            <a:fillRect/>
          </a:stretch>
        </p:blipFill>
        <p:spPr>
          <a:xfrm>
            <a:off x="8634627" y="2795815"/>
            <a:ext cx="951058" cy="1798476"/>
          </a:xfrm>
          <a:prstGeom prst="rect">
            <a:avLst/>
          </a:prstGeom>
        </p:spPr>
      </p:pic>
    </p:spTree>
    <p:extLst>
      <p:ext uri="{BB962C8B-B14F-4D97-AF65-F5344CB8AC3E}">
        <p14:creationId xmlns:p14="http://schemas.microsoft.com/office/powerpoint/2010/main" val="4279436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F479072-CBCA-C87A-48DB-B4CFEBCDCD2B}"/>
              </a:ext>
            </a:extLst>
          </p:cNvPr>
          <p:cNvSpPr txBox="1"/>
          <p:nvPr/>
        </p:nvSpPr>
        <p:spPr>
          <a:xfrm>
            <a:off x="70573" y="198420"/>
            <a:ext cx="1089696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Global Economy depends on the Middle East for oil supply. </a:t>
            </a:r>
            <a:r>
              <a:rPr kumimoji="0" lang="en-AU" sz="2000" b="1" i="0" u="none" strike="noStrike" kern="1200" cap="none" spc="0" normalizeH="0" baseline="0" noProof="0" dirty="0">
                <a:ln>
                  <a:noFill/>
                </a:ln>
                <a:solidFill>
                  <a:srgbClr val="7030A0"/>
                </a:solidFill>
                <a:effectLst/>
                <a:uLnTx/>
                <a:uFillTx/>
                <a:latin typeface="Arial" panose="020B0604020202020204" pitchFamily="34" charset="0"/>
                <a:ea typeface="+mn-ea"/>
                <a:cs typeface="+mn-cs"/>
              </a:rPr>
              <a:t>Yet the USA is </a:t>
            </a:r>
            <a:r>
              <a:rPr kumimoji="0" lang="en-AU" sz="2000" b="1" i="0" u="sng" strike="noStrike" kern="0" cap="none" spc="0" normalizeH="0" baseline="0" noProof="0" dirty="0">
                <a:ln>
                  <a:noFill/>
                </a:ln>
                <a:solidFill>
                  <a:srgbClr val="7030A0"/>
                </a:solidFill>
                <a:effectLst/>
                <a:uLnTx/>
                <a:uFillTx/>
                <a:latin typeface="Arial" panose="020B0604020202020204" pitchFamily="34" charset="0"/>
                <a:ea typeface="+mn-ea"/>
                <a:cs typeface="+mn-cs"/>
              </a:rPr>
              <a:t>self sufficient</a:t>
            </a:r>
            <a:r>
              <a:rPr kumimoji="0" lang="en-AU" sz="2000" b="1" i="0" u="sng" strike="noStrike" kern="1200" cap="none" spc="0" normalizeH="0" baseline="0" noProof="0" dirty="0">
                <a:ln>
                  <a:noFill/>
                </a:ln>
                <a:solidFill>
                  <a:srgbClr val="7030A0"/>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1" u="none" strike="noStrike" kern="1200" cap="none" spc="0" normalizeH="0" baseline="0" noProof="0" dirty="0">
                <a:ln>
                  <a:noFill/>
                </a:ln>
                <a:solidFill>
                  <a:srgbClr val="333333"/>
                </a:solidFill>
                <a:effectLst/>
                <a:uLnTx/>
                <a:uFillTx/>
                <a:latin typeface="Arial" panose="020B0604020202020204" pitchFamily="34" charset="0"/>
                <a:ea typeface="+mn-ea"/>
                <a:cs typeface="+mn-cs"/>
              </a:rPr>
              <a:t>Top 10 </a:t>
            </a:r>
            <a:r>
              <a:rPr lang="en-AU" sz="2000" i="1" dirty="0">
                <a:solidFill>
                  <a:srgbClr val="333333"/>
                </a:solidFill>
                <a:latin typeface="Arial" panose="020B0604020202020204" pitchFamily="34" charset="0"/>
              </a:rPr>
              <a:t>liquid fuel </a:t>
            </a:r>
            <a:r>
              <a:rPr kumimoji="0" lang="en-AU" sz="2000" b="0" i="1" u="none" strike="noStrike" kern="1200" cap="none" spc="0" normalizeH="0" baseline="0" noProof="0" dirty="0">
                <a:ln>
                  <a:noFill/>
                </a:ln>
                <a:solidFill>
                  <a:srgbClr val="333333"/>
                </a:solidFill>
                <a:effectLst/>
                <a:uLnTx/>
                <a:uFillTx/>
                <a:latin typeface="Arial" panose="020B0604020202020204" pitchFamily="34" charset="0"/>
                <a:ea typeface="+mn-ea"/>
                <a:cs typeface="+mn-cs"/>
              </a:rPr>
              <a:t>producers in 2025</a:t>
            </a:r>
            <a:r>
              <a:rPr kumimoji="0" lang="en-AU" sz="2000" b="0" i="1" u="none" strike="noStrike" kern="1200" cap="none" spc="0" normalizeH="0" baseline="30000" noProof="0" dirty="0">
                <a:ln>
                  <a:noFill/>
                </a:ln>
                <a:solidFill>
                  <a:srgbClr val="333333"/>
                </a:solidFill>
                <a:effectLst/>
                <a:uLnTx/>
                <a:uFillTx/>
                <a:latin typeface="Arial" panose="020B0604020202020204" pitchFamily="34" charset="0"/>
                <a:ea typeface="+mn-ea"/>
                <a:cs typeface="+mn-cs"/>
              </a:rPr>
              <a:t> </a:t>
            </a:r>
            <a:r>
              <a:rPr kumimoji="0" lang="en-AU" sz="1400" b="0" i="1" u="none" strike="noStrike" kern="1200" cap="none" spc="0" normalizeH="0" baseline="30000" noProof="0" dirty="0">
                <a:ln>
                  <a:noFill/>
                </a:ln>
                <a:solidFill>
                  <a:srgbClr val="333333"/>
                </a:solidFill>
                <a:effectLst/>
                <a:uLnTx/>
                <a:uFillTx/>
                <a:latin typeface="Arial" panose="020B0604020202020204" pitchFamily="34" charset="0"/>
                <a:ea typeface="+mn-ea"/>
                <a:cs typeface="+mn-cs"/>
              </a:rPr>
              <a:t>*  </a:t>
            </a:r>
            <a:r>
              <a:rPr kumimoji="0" lang="en-AU" sz="1600" b="0" i="1" u="none" strike="noStrike" kern="1200" cap="none" spc="0" normalizeH="0" baseline="0" noProof="0" dirty="0">
                <a:ln>
                  <a:noFill/>
                </a:ln>
                <a:solidFill>
                  <a:srgbClr val="333333"/>
                </a:solidFill>
                <a:effectLst/>
                <a:uLnTx/>
                <a:uFillTx/>
                <a:latin typeface="Arial" panose="020B0604020202020204" pitchFamily="34" charset="0"/>
                <a:ea typeface="+mn-ea"/>
                <a:cs typeface="+mn-cs"/>
              </a:rPr>
              <a:t>includes crude oil,, biofuels             and refinery production.</a:t>
            </a:r>
            <a:endParaRPr kumimoji="0" lang="en-AU" sz="1600" b="0" i="1" u="none" strike="noStrike" kern="1200" cap="none" spc="0" normalizeH="0" baseline="30000" noProof="0" dirty="0">
              <a:ln>
                <a:noFill/>
              </a:ln>
              <a:solidFill>
                <a:srgbClr val="81312F">
                  <a:lumMod val="75000"/>
                </a:srgbClr>
              </a:solidFill>
              <a:effectLst/>
              <a:uLnTx/>
              <a:uFillTx/>
              <a:latin typeface="Arial" panose="020B0604020202020204" pitchFamily="34" charset="0"/>
              <a:ea typeface="+mn-ea"/>
              <a:cs typeface="+mn-cs"/>
            </a:endParaRPr>
          </a:p>
        </p:txBody>
      </p:sp>
      <p:graphicFrame>
        <p:nvGraphicFramePr>
          <p:cNvPr id="9" name="Table 9">
            <a:extLst>
              <a:ext uri="{FF2B5EF4-FFF2-40B4-BE49-F238E27FC236}">
                <a16:creationId xmlns:a16="http://schemas.microsoft.com/office/drawing/2014/main" id="{5E324C96-E26F-7604-FCF6-85F8F2A6E23B}"/>
              </a:ext>
            </a:extLst>
          </p:cNvPr>
          <p:cNvGraphicFramePr>
            <a:graphicFrameLocks noGrp="1"/>
          </p:cNvGraphicFramePr>
          <p:nvPr>
            <p:extLst>
              <p:ext uri="{D42A27DB-BD31-4B8C-83A1-F6EECF244321}">
                <p14:modId xmlns:p14="http://schemas.microsoft.com/office/powerpoint/2010/main" val="764845181"/>
              </p:ext>
            </p:extLst>
          </p:nvPr>
        </p:nvGraphicFramePr>
        <p:xfrm>
          <a:off x="228600" y="1020248"/>
          <a:ext cx="5747657" cy="5415789"/>
        </p:xfrm>
        <a:graphic>
          <a:graphicData uri="http://schemas.openxmlformats.org/drawingml/2006/table">
            <a:tbl>
              <a:tblPr firstRow="1" bandRow="1">
                <a:tableStyleId>{5C22544A-7EE6-4342-B048-85BDC9FD1C3A}</a:tableStyleId>
              </a:tblPr>
              <a:tblGrid>
                <a:gridCol w="1908854">
                  <a:extLst>
                    <a:ext uri="{9D8B030D-6E8A-4147-A177-3AD203B41FA5}">
                      <a16:colId xmlns:a16="http://schemas.microsoft.com/office/drawing/2014/main" val="3277411483"/>
                    </a:ext>
                  </a:extLst>
                </a:gridCol>
                <a:gridCol w="1898309">
                  <a:extLst>
                    <a:ext uri="{9D8B030D-6E8A-4147-A177-3AD203B41FA5}">
                      <a16:colId xmlns:a16="http://schemas.microsoft.com/office/drawing/2014/main" val="737602376"/>
                    </a:ext>
                  </a:extLst>
                </a:gridCol>
                <a:gridCol w="1940494">
                  <a:extLst>
                    <a:ext uri="{9D8B030D-6E8A-4147-A177-3AD203B41FA5}">
                      <a16:colId xmlns:a16="http://schemas.microsoft.com/office/drawing/2014/main" val="162358917"/>
                    </a:ext>
                  </a:extLst>
                </a:gridCol>
              </a:tblGrid>
              <a:tr h="642818">
                <a:tc>
                  <a:txBody>
                    <a:bodyPr/>
                    <a:lstStyle/>
                    <a:p>
                      <a:pPr algn="ctr" fontAlgn="t"/>
                      <a:r>
                        <a:rPr lang="en-AU" b="1" dirty="0">
                          <a:solidFill>
                            <a:srgbClr val="333333"/>
                          </a:solidFill>
                          <a:effectLst/>
                        </a:rPr>
                        <a:t>Country</a:t>
                      </a:r>
                      <a:endParaRPr lang="en-AU" dirty="0">
                        <a:solidFill>
                          <a:srgbClr val="333333"/>
                        </a:solidFill>
                        <a:effectLst/>
                      </a:endParaRPr>
                    </a:p>
                  </a:txBody>
                  <a:tcPr marL="6350" marR="6350" marT="6350" marB="6350">
                    <a:noFill/>
                  </a:tcPr>
                </a:tc>
                <a:tc>
                  <a:txBody>
                    <a:bodyPr/>
                    <a:lstStyle/>
                    <a:p>
                      <a:pPr algn="ctr" fontAlgn="t"/>
                      <a:r>
                        <a:rPr lang="en-AU" b="1" dirty="0">
                          <a:solidFill>
                            <a:srgbClr val="333333"/>
                          </a:solidFill>
                          <a:effectLst/>
                        </a:rPr>
                        <a:t>Million barrels </a:t>
                      </a:r>
                    </a:p>
                    <a:p>
                      <a:pPr algn="ctr" fontAlgn="t"/>
                      <a:r>
                        <a:rPr lang="en-AU" b="1" dirty="0">
                          <a:solidFill>
                            <a:srgbClr val="333333"/>
                          </a:solidFill>
                          <a:effectLst/>
                        </a:rPr>
                        <a:t>per day</a:t>
                      </a:r>
                      <a:endParaRPr lang="en-AU" dirty="0">
                        <a:solidFill>
                          <a:srgbClr val="333333"/>
                        </a:solidFill>
                        <a:effectLst/>
                      </a:endParaRPr>
                    </a:p>
                  </a:txBody>
                  <a:tcPr marL="6350" marR="6350" marT="6350" marB="6350">
                    <a:noFill/>
                  </a:tcPr>
                </a:tc>
                <a:tc>
                  <a:txBody>
                    <a:bodyPr/>
                    <a:lstStyle/>
                    <a:p>
                      <a:pPr algn="ctr" fontAlgn="t"/>
                      <a:r>
                        <a:rPr lang="en-AU" b="1" i="1" dirty="0">
                          <a:solidFill>
                            <a:srgbClr val="333333"/>
                          </a:solidFill>
                          <a:effectLst/>
                        </a:rPr>
                        <a:t>Share of </a:t>
                      </a:r>
                    </a:p>
                    <a:p>
                      <a:pPr algn="ctr" fontAlgn="t"/>
                      <a:r>
                        <a:rPr lang="en-AU" b="1" i="1" dirty="0">
                          <a:solidFill>
                            <a:srgbClr val="333333"/>
                          </a:solidFill>
                          <a:effectLst/>
                        </a:rPr>
                        <a:t>world total</a:t>
                      </a:r>
                      <a:endParaRPr lang="en-AU" i="1" dirty="0">
                        <a:solidFill>
                          <a:srgbClr val="333333"/>
                        </a:solidFill>
                        <a:effectLst/>
                      </a:endParaRPr>
                    </a:p>
                  </a:txBody>
                  <a:tcPr marL="6350" marR="6350" marT="6350" marB="6350">
                    <a:noFill/>
                  </a:tcPr>
                </a:tc>
                <a:extLst>
                  <a:ext uri="{0D108BD9-81ED-4DB2-BD59-A6C34878D82A}">
                    <a16:rowId xmlns:a16="http://schemas.microsoft.com/office/drawing/2014/main" val="818134222"/>
                  </a:ext>
                </a:extLst>
              </a:tr>
              <a:tr h="444050">
                <a:tc>
                  <a:txBody>
                    <a:bodyPr/>
                    <a:lstStyle/>
                    <a:p>
                      <a:pPr algn="ctr" fontAlgn="t"/>
                      <a:r>
                        <a:rPr lang="en-AU" sz="2400" b="1" dirty="0">
                          <a:solidFill>
                            <a:srgbClr val="7030A0"/>
                          </a:solidFill>
                          <a:effectLst/>
                        </a:rPr>
                        <a:t> United States</a:t>
                      </a:r>
                    </a:p>
                  </a:txBody>
                  <a:tcPr marL="6350" marR="6350" marT="6350" marB="6350"/>
                </a:tc>
                <a:tc>
                  <a:txBody>
                    <a:bodyPr/>
                    <a:lstStyle/>
                    <a:p>
                      <a:pPr algn="ctr" fontAlgn="t"/>
                      <a:r>
                        <a:rPr lang="en-AU" sz="2400" b="1" dirty="0">
                          <a:solidFill>
                            <a:srgbClr val="7030A0"/>
                          </a:solidFill>
                          <a:effectLst/>
                        </a:rPr>
                        <a:t>23.6</a:t>
                      </a:r>
                    </a:p>
                  </a:txBody>
                  <a:tcPr marL="6350" marR="6350" marT="6350" marB="6350"/>
                </a:tc>
                <a:tc>
                  <a:txBody>
                    <a:bodyPr/>
                    <a:lstStyle/>
                    <a:p>
                      <a:pPr algn="ctr" fontAlgn="t"/>
                      <a:r>
                        <a:rPr lang="en-AU" sz="2400" b="1" i="1" dirty="0">
                          <a:solidFill>
                            <a:srgbClr val="7030A0"/>
                          </a:solidFill>
                          <a:effectLst/>
                        </a:rPr>
                        <a:t>22 %</a:t>
                      </a:r>
                    </a:p>
                  </a:txBody>
                  <a:tcPr marL="6350" marR="6350" marT="6350" marB="6350"/>
                </a:tc>
                <a:extLst>
                  <a:ext uri="{0D108BD9-81ED-4DB2-BD59-A6C34878D82A}">
                    <a16:rowId xmlns:a16="http://schemas.microsoft.com/office/drawing/2014/main" val="3495367632"/>
                  </a:ext>
                </a:extLst>
              </a:tr>
              <a:tr h="385856">
                <a:tc>
                  <a:txBody>
                    <a:bodyPr/>
                    <a:lstStyle/>
                    <a:p>
                      <a:pPr algn="ctr" fontAlgn="t"/>
                      <a:r>
                        <a:rPr lang="en-AU" sz="2400" b="1" dirty="0">
                          <a:solidFill>
                            <a:srgbClr val="FF0000"/>
                          </a:solidFill>
                          <a:effectLst/>
                        </a:rPr>
                        <a:t> Saudi Arabia</a:t>
                      </a:r>
                    </a:p>
                  </a:txBody>
                  <a:tcPr marL="6350" marR="6350" marT="6350" marB="6350"/>
                </a:tc>
                <a:tc>
                  <a:txBody>
                    <a:bodyPr/>
                    <a:lstStyle/>
                    <a:p>
                      <a:pPr algn="ctr" fontAlgn="t"/>
                      <a:r>
                        <a:rPr lang="en-AU" sz="2400" b="1" dirty="0">
                          <a:solidFill>
                            <a:srgbClr val="FF0000"/>
                          </a:solidFill>
                          <a:effectLst/>
                        </a:rPr>
                        <a:t>11.2</a:t>
                      </a:r>
                    </a:p>
                  </a:txBody>
                  <a:tcPr marL="6350" marR="6350" marT="6350" marB="6350"/>
                </a:tc>
                <a:tc>
                  <a:txBody>
                    <a:bodyPr/>
                    <a:lstStyle/>
                    <a:p>
                      <a:pPr algn="ctr" fontAlgn="t"/>
                      <a:r>
                        <a:rPr lang="en-AU" sz="2400" b="1" i="1" dirty="0">
                          <a:solidFill>
                            <a:srgbClr val="FF0000"/>
                          </a:solidFill>
                          <a:effectLst/>
                        </a:rPr>
                        <a:t>11 %</a:t>
                      </a:r>
                    </a:p>
                  </a:txBody>
                  <a:tcPr marL="6350" marR="6350" marT="6350" marB="6350"/>
                </a:tc>
                <a:extLst>
                  <a:ext uri="{0D108BD9-81ED-4DB2-BD59-A6C34878D82A}">
                    <a16:rowId xmlns:a16="http://schemas.microsoft.com/office/drawing/2014/main" val="1376138718"/>
                  </a:ext>
                </a:extLst>
              </a:tr>
              <a:tr h="396927">
                <a:tc>
                  <a:txBody>
                    <a:bodyPr/>
                    <a:lstStyle/>
                    <a:p>
                      <a:pPr algn="ctr" fontAlgn="t"/>
                      <a:r>
                        <a:rPr lang="en-AU" sz="2400" b="1" dirty="0">
                          <a:solidFill>
                            <a:schemeClr val="tx2">
                              <a:lumMod val="75000"/>
                            </a:schemeClr>
                          </a:solidFill>
                          <a:effectLst/>
                        </a:rPr>
                        <a:t> RUSSIA</a:t>
                      </a:r>
                    </a:p>
                  </a:txBody>
                  <a:tcPr marL="6350" marR="6350" marT="6350" marB="6350"/>
                </a:tc>
                <a:tc>
                  <a:txBody>
                    <a:bodyPr/>
                    <a:lstStyle/>
                    <a:p>
                      <a:pPr algn="ctr" fontAlgn="t"/>
                      <a:r>
                        <a:rPr lang="en-AU" sz="2400" b="1" dirty="0">
                          <a:solidFill>
                            <a:schemeClr val="tx2">
                              <a:lumMod val="75000"/>
                            </a:schemeClr>
                          </a:solidFill>
                          <a:effectLst/>
                        </a:rPr>
                        <a:t>10.8</a:t>
                      </a:r>
                    </a:p>
                  </a:txBody>
                  <a:tcPr marL="6350" marR="6350" marT="6350" marB="6350"/>
                </a:tc>
                <a:tc>
                  <a:txBody>
                    <a:bodyPr/>
                    <a:lstStyle/>
                    <a:p>
                      <a:pPr algn="ctr" fontAlgn="t"/>
                      <a:r>
                        <a:rPr lang="en-AU" sz="2400" b="1" i="1" dirty="0">
                          <a:solidFill>
                            <a:schemeClr val="tx2">
                              <a:lumMod val="75000"/>
                            </a:schemeClr>
                          </a:solidFill>
                          <a:effectLst/>
                        </a:rPr>
                        <a:t> 10 %</a:t>
                      </a:r>
                    </a:p>
                  </a:txBody>
                  <a:tcPr marL="6350" marR="6350" marT="6350" marB="6350"/>
                </a:tc>
                <a:extLst>
                  <a:ext uri="{0D108BD9-81ED-4DB2-BD59-A6C34878D82A}">
                    <a16:rowId xmlns:a16="http://schemas.microsoft.com/office/drawing/2014/main" val="127094057"/>
                  </a:ext>
                </a:extLst>
              </a:tr>
              <a:tr h="385367">
                <a:tc>
                  <a:txBody>
                    <a:bodyPr/>
                    <a:lstStyle/>
                    <a:p>
                      <a:pPr algn="ctr" fontAlgn="t"/>
                      <a:r>
                        <a:rPr lang="en-AU" sz="2000" b="1" dirty="0">
                          <a:solidFill>
                            <a:srgbClr val="333333"/>
                          </a:solidFill>
                          <a:effectLst/>
                        </a:rPr>
                        <a:t> Canada</a:t>
                      </a:r>
                    </a:p>
                  </a:txBody>
                  <a:tcPr marL="6350" marR="6350" marT="6350" marB="6350"/>
                </a:tc>
                <a:tc>
                  <a:txBody>
                    <a:bodyPr/>
                    <a:lstStyle/>
                    <a:p>
                      <a:pPr algn="ctr" fontAlgn="t"/>
                      <a:r>
                        <a:rPr lang="en-AU" sz="2000" dirty="0">
                          <a:solidFill>
                            <a:srgbClr val="333333"/>
                          </a:solidFill>
                          <a:effectLst/>
                        </a:rPr>
                        <a:t>  5.8</a:t>
                      </a:r>
                    </a:p>
                  </a:txBody>
                  <a:tcPr marL="6350" marR="6350" marT="6350" marB="6350"/>
                </a:tc>
                <a:tc>
                  <a:txBody>
                    <a:bodyPr/>
                    <a:lstStyle/>
                    <a:p>
                      <a:pPr algn="ctr" fontAlgn="t"/>
                      <a:r>
                        <a:rPr lang="en-AU" sz="2000" i="1" dirty="0">
                          <a:solidFill>
                            <a:srgbClr val="333333"/>
                          </a:solidFill>
                          <a:effectLst/>
                        </a:rPr>
                        <a:t>  6 %</a:t>
                      </a:r>
                    </a:p>
                  </a:txBody>
                  <a:tcPr marL="6350" marR="6350" marT="6350" marB="6350"/>
                </a:tc>
                <a:extLst>
                  <a:ext uri="{0D108BD9-81ED-4DB2-BD59-A6C34878D82A}">
                    <a16:rowId xmlns:a16="http://schemas.microsoft.com/office/drawing/2014/main" val="3357495056"/>
                  </a:ext>
                </a:extLst>
              </a:tr>
              <a:tr h="337457">
                <a:tc>
                  <a:txBody>
                    <a:bodyPr/>
                    <a:lstStyle/>
                    <a:p>
                      <a:pPr algn="ctr" fontAlgn="t"/>
                      <a:r>
                        <a:rPr lang="en-AU" sz="2000" dirty="0">
                          <a:solidFill>
                            <a:srgbClr val="333333"/>
                          </a:solidFill>
                          <a:effectLst/>
                        </a:rPr>
                        <a:t> </a:t>
                      </a:r>
                      <a:r>
                        <a:rPr lang="en-AU" sz="2000" b="1" dirty="0">
                          <a:solidFill>
                            <a:srgbClr val="333333"/>
                          </a:solidFill>
                          <a:effectLst/>
                        </a:rPr>
                        <a:t>China</a:t>
                      </a:r>
                    </a:p>
                  </a:txBody>
                  <a:tcPr marL="6350" marR="6350" marT="6350" marB="6350"/>
                </a:tc>
                <a:tc>
                  <a:txBody>
                    <a:bodyPr/>
                    <a:lstStyle/>
                    <a:p>
                      <a:pPr algn="ctr" fontAlgn="t"/>
                      <a:r>
                        <a:rPr lang="en-AU" sz="2000" dirty="0">
                          <a:solidFill>
                            <a:srgbClr val="333333"/>
                          </a:solidFill>
                          <a:effectLst/>
                        </a:rPr>
                        <a:t>  5.3</a:t>
                      </a:r>
                    </a:p>
                  </a:txBody>
                  <a:tcPr marL="6350" marR="6350" marT="6350" marB="6350"/>
                </a:tc>
                <a:tc>
                  <a:txBody>
                    <a:bodyPr/>
                    <a:lstStyle/>
                    <a:p>
                      <a:pPr algn="ctr" fontAlgn="t"/>
                      <a:r>
                        <a:rPr lang="en-AU" sz="2000" i="1" dirty="0">
                          <a:solidFill>
                            <a:srgbClr val="333333"/>
                          </a:solidFill>
                          <a:effectLst/>
                        </a:rPr>
                        <a:t>  5 %</a:t>
                      </a:r>
                    </a:p>
                  </a:txBody>
                  <a:tcPr marL="6350" marR="6350" marT="6350" marB="6350"/>
                </a:tc>
                <a:extLst>
                  <a:ext uri="{0D108BD9-81ED-4DB2-BD59-A6C34878D82A}">
                    <a16:rowId xmlns:a16="http://schemas.microsoft.com/office/drawing/2014/main" val="1778143785"/>
                  </a:ext>
                </a:extLst>
              </a:tr>
              <a:tr h="348343">
                <a:tc>
                  <a:txBody>
                    <a:bodyPr/>
                    <a:lstStyle/>
                    <a:p>
                      <a:pPr algn="ctr" fontAlgn="t"/>
                      <a:r>
                        <a:rPr lang="en-AU" sz="2400" b="1" dirty="0">
                          <a:solidFill>
                            <a:srgbClr val="00B050"/>
                          </a:solidFill>
                          <a:effectLst/>
                        </a:rPr>
                        <a:t> IRAN</a:t>
                      </a:r>
                    </a:p>
                  </a:txBody>
                  <a:tcPr marL="6350" marR="6350" marT="6350" marB="6350"/>
                </a:tc>
                <a:tc>
                  <a:txBody>
                    <a:bodyPr/>
                    <a:lstStyle/>
                    <a:p>
                      <a:pPr algn="ctr" fontAlgn="t"/>
                      <a:r>
                        <a:rPr lang="en-AU" sz="2400" b="1" dirty="0">
                          <a:solidFill>
                            <a:srgbClr val="00B050"/>
                          </a:solidFill>
                          <a:effectLst/>
                        </a:rPr>
                        <a:t>  4.7</a:t>
                      </a:r>
                    </a:p>
                  </a:txBody>
                  <a:tcPr marL="6350" marR="6350" marT="6350" marB="6350"/>
                </a:tc>
                <a:tc>
                  <a:txBody>
                    <a:bodyPr/>
                    <a:lstStyle/>
                    <a:p>
                      <a:pPr algn="ctr" fontAlgn="t"/>
                      <a:r>
                        <a:rPr lang="en-AU" sz="2400" b="1" i="1" dirty="0">
                          <a:solidFill>
                            <a:srgbClr val="00B050"/>
                          </a:solidFill>
                          <a:effectLst/>
                        </a:rPr>
                        <a:t>  4 %</a:t>
                      </a:r>
                    </a:p>
                  </a:txBody>
                  <a:tcPr marL="6350" marR="6350" marT="6350" marB="6350"/>
                </a:tc>
                <a:extLst>
                  <a:ext uri="{0D108BD9-81ED-4DB2-BD59-A6C34878D82A}">
                    <a16:rowId xmlns:a16="http://schemas.microsoft.com/office/drawing/2014/main" val="856285839"/>
                  </a:ext>
                </a:extLst>
              </a:tr>
              <a:tr h="394071">
                <a:tc>
                  <a:txBody>
                    <a:bodyPr/>
                    <a:lstStyle/>
                    <a:p>
                      <a:pPr algn="ctr" fontAlgn="t"/>
                      <a:r>
                        <a:rPr lang="en-AU" sz="2000" b="1" dirty="0">
                          <a:solidFill>
                            <a:schemeClr val="tx1"/>
                          </a:solidFill>
                          <a:effectLst/>
                        </a:rPr>
                        <a:t> Brazil</a:t>
                      </a:r>
                    </a:p>
                  </a:txBody>
                  <a:tcPr marL="6350" marR="6350" marT="6350" marB="6350"/>
                </a:tc>
                <a:tc>
                  <a:txBody>
                    <a:bodyPr/>
                    <a:lstStyle/>
                    <a:p>
                      <a:pPr algn="ctr" fontAlgn="t"/>
                      <a:r>
                        <a:rPr lang="en-AU" sz="2000" b="1" dirty="0">
                          <a:solidFill>
                            <a:schemeClr val="tx1"/>
                          </a:solidFill>
                          <a:effectLst/>
                        </a:rPr>
                        <a:t>  4.7</a:t>
                      </a:r>
                    </a:p>
                  </a:txBody>
                  <a:tcPr marL="6350" marR="6350" marT="6350" marB="6350"/>
                </a:tc>
                <a:tc>
                  <a:txBody>
                    <a:bodyPr/>
                    <a:lstStyle/>
                    <a:p>
                      <a:pPr algn="ctr" fontAlgn="t"/>
                      <a:r>
                        <a:rPr lang="en-AU" sz="2000" b="1" i="1" dirty="0">
                          <a:solidFill>
                            <a:schemeClr val="tx1"/>
                          </a:solidFill>
                          <a:effectLst/>
                        </a:rPr>
                        <a:t>  4 %</a:t>
                      </a:r>
                    </a:p>
                  </a:txBody>
                  <a:tcPr marL="6350" marR="6350" marT="6350" marB="6350"/>
                </a:tc>
                <a:extLst>
                  <a:ext uri="{0D108BD9-81ED-4DB2-BD59-A6C34878D82A}">
                    <a16:rowId xmlns:a16="http://schemas.microsoft.com/office/drawing/2014/main" val="3076994816"/>
                  </a:ext>
                </a:extLst>
              </a:tr>
              <a:tr h="357932">
                <a:tc>
                  <a:txBody>
                    <a:bodyPr/>
                    <a:lstStyle/>
                    <a:p>
                      <a:pPr algn="ctr" fontAlgn="t"/>
                      <a:r>
                        <a:rPr lang="en-AU" sz="2000" b="1" dirty="0">
                          <a:solidFill>
                            <a:srgbClr val="FF0000"/>
                          </a:solidFill>
                          <a:effectLst/>
                        </a:rPr>
                        <a:t> UAE</a:t>
                      </a:r>
                    </a:p>
                  </a:txBody>
                  <a:tcPr marL="6350" marR="6350" marT="6350" marB="6350"/>
                </a:tc>
                <a:tc>
                  <a:txBody>
                    <a:bodyPr/>
                    <a:lstStyle/>
                    <a:p>
                      <a:pPr algn="ctr" fontAlgn="t"/>
                      <a:r>
                        <a:rPr lang="en-AU" sz="2000" b="1" dirty="0">
                          <a:solidFill>
                            <a:srgbClr val="FF0000"/>
                          </a:solidFill>
                          <a:effectLst/>
                        </a:rPr>
                        <a:t>  4.6</a:t>
                      </a:r>
                    </a:p>
                  </a:txBody>
                  <a:tcPr marL="6350" marR="6350" marT="6350" marB="6350"/>
                </a:tc>
                <a:tc>
                  <a:txBody>
                    <a:bodyPr/>
                    <a:lstStyle/>
                    <a:p>
                      <a:pPr algn="ctr" fontAlgn="t"/>
                      <a:r>
                        <a:rPr lang="en-AU" sz="2000" b="1" i="1" dirty="0">
                          <a:solidFill>
                            <a:srgbClr val="FF0000"/>
                          </a:solidFill>
                          <a:effectLst/>
                        </a:rPr>
                        <a:t>  4 %</a:t>
                      </a:r>
                    </a:p>
                  </a:txBody>
                  <a:tcPr marL="6350" marR="6350" marT="6350" marB="6350"/>
                </a:tc>
                <a:extLst>
                  <a:ext uri="{0D108BD9-81ED-4DB2-BD59-A6C34878D82A}">
                    <a16:rowId xmlns:a16="http://schemas.microsoft.com/office/drawing/2014/main" val="804968462"/>
                  </a:ext>
                </a:extLst>
              </a:tr>
              <a:tr h="446884">
                <a:tc>
                  <a:txBody>
                    <a:bodyPr/>
                    <a:lstStyle/>
                    <a:p>
                      <a:pPr algn="ctr" fontAlgn="t"/>
                      <a:r>
                        <a:rPr lang="en-AU" sz="2000" b="1" dirty="0">
                          <a:solidFill>
                            <a:srgbClr val="FF0000"/>
                          </a:solidFill>
                          <a:effectLst/>
                        </a:rPr>
                        <a:t> Iraq</a:t>
                      </a:r>
                    </a:p>
                  </a:txBody>
                  <a:tcPr marL="6350" marR="6350" marT="6350" marB="6350"/>
                </a:tc>
                <a:tc>
                  <a:txBody>
                    <a:bodyPr/>
                    <a:lstStyle/>
                    <a:p>
                      <a:pPr algn="ctr" fontAlgn="t"/>
                      <a:r>
                        <a:rPr lang="en-AU" sz="2000" b="1" dirty="0">
                          <a:solidFill>
                            <a:srgbClr val="FF0000"/>
                          </a:solidFill>
                          <a:effectLst/>
                        </a:rPr>
                        <a:t>  4.4</a:t>
                      </a:r>
                    </a:p>
                  </a:txBody>
                  <a:tcPr marL="6350" marR="6350" marT="6350" marB="6350"/>
                </a:tc>
                <a:tc>
                  <a:txBody>
                    <a:bodyPr/>
                    <a:lstStyle/>
                    <a:p>
                      <a:pPr algn="ctr" fontAlgn="t"/>
                      <a:r>
                        <a:rPr lang="en-AU" sz="2000" b="1" i="1" dirty="0">
                          <a:solidFill>
                            <a:srgbClr val="FF0000"/>
                          </a:solidFill>
                          <a:effectLst/>
                        </a:rPr>
                        <a:t>  4 %</a:t>
                      </a:r>
                    </a:p>
                  </a:txBody>
                  <a:tcPr marL="6350" marR="6350" marT="6350" marB="6350"/>
                </a:tc>
                <a:extLst>
                  <a:ext uri="{0D108BD9-81ED-4DB2-BD59-A6C34878D82A}">
                    <a16:rowId xmlns:a16="http://schemas.microsoft.com/office/drawing/2014/main" val="3423394229"/>
                  </a:ext>
                </a:extLst>
              </a:tr>
              <a:tr h="404422">
                <a:tc>
                  <a:txBody>
                    <a:bodyPr/>
                    <a:lstStyle/>
                    <a:p>
                      <a:pPr algn="ctr" fontAlgn="t"/>
                      <a:r>
                        <a:rPr lang="en-AU" sz="2000" b="1" dirty="0">
                          <a:solidFill>
                            <a:srgbClr val="FF0000"/>
                          </a:solidFill>
                          <a:effectLst/>
                        </a:rPr>
                        <a:t> Kuwait</a:t>
                      </a:r>
                    </a:p>
                  </a:txBody>
                  <a:tcPr marL="6350" marR="6350" marT="6350" marB="6350"/>
                </a:tc>
                <a:tc>
                  <a:txBody>
                    <a:bodyPr/>
                    <a:lstStyle/>
                    <a:p>
                      <a:pPr algn="ctr" fontAlgn="t"/>
                      <a:r>
                        <a:rPr lang="en-AU" sz="2000" b="1" dirty="0">
                          <a:solidFill>
                            <a:srgbClr val="FF0000"/>
                          </a:solidFill>
                          <a:effectLst/>
                        </a:rPr>
                        <a:t>  2.8</a:t>
                      </a:r>
                    </a:p>
                  </a:txBody>
                  <a:tcPr marL="6350" marR="6350" marT="6350" marB="6350"/>
                </a:tc>
                <a:tc>
                  <a:txBody>
                    <a:bodyPr/>
                    <a:lstStyle/>
                    <a:p>
                      <a:pPr algn="ctr" fontAlgn="t"/>
                      <a:r>
                        <a:rPr lang="en-AU" sz="2000" b="1" i="1" dirty="0">
                          <a:solidFill>
                            <a:srgbClr val="FF0000"/>
                          </a:solidFill>
                          <a:effectLst/>
                        </a:rPr>
                        <a:t>  3 %</a:t>
                      </a:r>
                    </a:p>
                  </a:txBody>
                  <a:tcPr marL="6350" marR="6350" marT="6350" marB="6350"/>
                </a:tc>
                <a:extLst>
                  <a:ext uri="{0D108BD9-81ED-4DB2-BD59-A6C34878D82A}">
                    <a16:rowId xmlns:a16="http://schemas.microsoft.com/office/drawing/2014/main" val="2404202868"/>
                  </a:ext>
                </a:extLst>
              </a:tr>
              <a:tr h="422739">
                <a:tc>
                  <a:txBody>
                    <a:bodyPr/>
                    <a:lstStyle/>
                    <a:p>
                      <a:pPr algn="ctr" fontAlgn="t"/>
                      <a:r>
                        <a:rPr lang="en-AU" sz="2400" i="1" dirty="0">
                          <a:solidFill>
                            <a:srgbClr val="333333"/>
                          </a:solidFill>
                          <a:effectLst/>
                        </a:rPr>
                        <a:t>Top   10</a:t>
                      </a:r>
                    </a:p>
                  </a:txBody>
                  <a:tcPr marL="6350" marR="6350" marT="6350" marB="6350"/>
                </a:tc>
                <a:tc>
                  <a:txBody>
                    <a:bodyPr/>
                    <a:lstStyle/>
                    <a:p>
                      <a:pPr algn="ctr" fontAlgn="t"/>
                      <a:r>
                        <a:rPr lang="en-AU" sz="2400" i="1" dirty="0">
                          <a:solidFill>
                            <a:srgbClr val="333333"/>
                          </a:solidFill>
                          <a:effectLst/>
                        </a:rPr>
                        <a:t>78.3</a:t>
                      </a:r>
                    </a:p>
                  </a:txBody>
                  <a:tcPr marL="6350" marR="6350" marT="6350" marB="6350"/>
                </a:tc>
                <a:tc>
                  <a:txBody>
                    <a:bodyPr/>
                    <a:lstStyle/>
                    <a:p>
                      <a:pPr algn="ctr" fontAlgn="t"/>
                      <a:r>
                        <a:rPr lang="en-AU" sz="2400" i="1" dirty="0">
                          <a:solidFill>
                            <a:srgbClr val="333333"/>
                          </a:solidFill>
                          <a:effectLst/>
                        </a:rPr>
                        <a:t>  74 %</a:t>
                      </a:r>
                    </a:p>
                  </a:txBody>
                  <a:tcPr marL="6350" marR="6350" marT="6350" marB="6350"/>
                </a:tc>
                <a:extLst>
                  <a:ext uri="{0D108BD9-81ED-4DB2-BD59-A6C34878D82A}">
                    <a16:rowId xmlns:a16="http://schemas.microsoft.com/office/drawing/2014/main" val="3212318802"/>
                  </a:ext>
                </a:extLst>
              </a:tr>
              <a:tr h="418806">
                <a:tc>
                  <a:txBody>
                    <a:bodyPr/>
                    <a:lstStyle/>
                    <a:p>
                      <a:pPr algn="ctr" fontAlgn="t"/>
                      <a:r>
                        <a:rPr lang="en-AU" sz="2000" b="1" dirty="0">
                          <a:solidFill>
                            <a:srgbClr val="333333"/>
                          </a:solidFill>
                          <a:effectLst/>
                        </a:rPr>
                        <a:t>World total</a:t>
                      </a:r>
                    </a:p>
                  </a:txBody>
                  <a:tcPr marL="6350" marR="6350" marT="6350" marB="6350"/>
                </a:tc>
                <a:tc>
                  <a:txBody>
                    <a:bodyPr/>
                    <a:lstStyle/>
                    <a:p>
                      <a:pPr algn="ctr" fontAlgn="t"/>
                      <a:r>
                        <a:rPr lang="en-AU" sz="2000" b="1" dirty="0">
                          <a:solidFill>
                            <a:srgbClr val="333333"/>
                          </a:solidFill>
                          <a:effectLst/>
                        </a:rPr>
                        <a:t>106.3</a:t>
                      </a:r>
                    </a:p>
                  </a:txBody>
                  <a:tcPr marL="6350" marR="6350" marT="6350" marB="6350"/>
                </a:tc>
                <a:tc>
                  <a:txBody>
                    <a:bodyPr/>
                    <a:lstStyle/>
                    <a:p>
                      <a:endParaRPr lang="en-AU" sz="2000" b="1" dirty="0"/>
                    </a:p>
                  </a:txBody>
                  <a:tcPr/>
                </a:tc>
                <a:extLst>
                  <a:ext uri="{0D108BD9-81ED-4DB2-BD59-A6C34878D82A}">
                    <a16:rowId xmlns:a16="http://schemas.microsoft.com/office/drawing/2014/main" val="360131727"/>
                  </a:ext>
                </a:extLst>
              </a:tr>
            </a:tbl>
          </a:graphicData>
        </a:graphic>
      </p:graphicFrame>
      <p:sp>
        <p:nvSpPr>
          <p:cNvPr id="2" name="TextBox 1">
            <a:extLst>
              <a:ext uri="{FF2B5EF4-FFF2-40B4-BE49-F238E27FC236}">
                <a16:creationId xmlns:a16="http://schemas.microsoft.com/office/drawing/2014/main" id="{320C1C0A-F83A-0BA7-4775-18AD5A0145E7}"/>
              </a:ext>
            </a:extLst>
          </p:cNvPr>
          <p:cNvSpPr txBox="1"/>
          <p:nvPr/>
        </p:nvSpPr>
        <p:spPr>
          <a:xfrm>
            <a:off x="228599" y="6549980"/>
            <a:ext cx="64225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solidFill>
                <a:effectLst/>
                <a:uLnTx/>
                <a:uFillTx/>
                <a:latin typeface="Arial" panose="020B0604020202020204"/>
                <a:ea typeface="+mn-ea"/>
                <a:cs typeface="+mn-cs"/>
              </a:rPr>
              <a:t>Sources:  US Energy Information Agency      Short-Term Energy Outlook   January 2026</a:t>
            </a:r>
            <a:endParaRPr kumimoji="0" lang="en-AU" sz="800" b="1" i="0" u="none" strike="noStrike" kern="1200" cap="none" spc="0" normalizeH="0" baseline="30000" noProof="0" dirty="0">
              <a:ln>
                <a:noFill/>
              </a:ln>
              <a:solidFill>
                <a:srgbClr val="81312F">
                  <a:lumMod val="75000"/>
                </a:srgbClr>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236D7950-B89D-C99E-63CF-A09C09125274}"/>
              </a:ext>
            </a:extLst>
          </p:cNvPr>
          <p:cNvSpPr/>
          <p:nvPr/>
        </p:nvSpPr>
        <p:spPr>
          <a:xfrm>
            <a:off x="228600" y="3609632"/>
            <a:ext cx="5747657" cy="363654"/>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6" name="Straight Arrow Connector 5">
            <a:extLst>
              <a:ext uri="{FF2B5EF4-FFF2-40B4-BE49-F238E27FC236}">
                <a16:creationId xmlns:a16="http://schemas.microsoft.com/office/drawing/2014/main" id="{31F01DB5-C5BC-37CB-6260-CB782A6770DE}"/>
              </a:ext>
            </a:extLst>
          </p:cNvPr>
          <p:cNvCxnSpPr>
            <a:cxnSpLocks/>
          </p:cNvCxnSpPr>
          <p:nvPr/>
        </p:nvCxnSpPr>
        <p:spPr>
          <a:xfrm flipH="1">
            <a:off x="5433237" y="637953"/>
            <a:ext cx="1765005" cy="1105787"/>
          </a:xfrm>
          <a:prstGeom prst="straightConnector1">
            <a:avLst/>
          </a:prstGeom>
          <a:ln w="3810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79D440D-AFDB-E49B-289E-6BACE64460A6}"/>
              </a:ext>
            </a:extLst>
          </p:cNvPr>
          <p:cNvPicPr>
            <a:picLocks noChangeAspect="1"/>
          </p:cNvPicPr>
          <p:nvPr/>
        </p:nvPicPr>
        <p:blipFill>
          <a:blip r:embed="rId3"/>
          <a:stretch>
            <a:fillRect/>
          </a:stretch>
        </p:blipFill>
        <p:spPr>
          <a:xfrm>
            <a:off x="6379029" y="1190846"/>
            <a:ext cx="5584370" cy="5468734"/>
          </a:xfrm>
          <a:prstGeom prst="rect">
            <a:avLst/>
          </a:prstGeom>
        </p:spPr>
      </p:pic>
    </p:spTree>
    <p:extLst>
      <p:ext uri="{BB962C8B-B14F-4D97-AF65-F5344CB8AC3E}">
        <p14:creationId xmlns:p14="http://schemas.microsoft.com/office/powerpoint/2010/main" val="3120213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AC6C-BF45-4AE1-9C82-FB0BB3FBC516}"/>
              </a:ext>
            </a:extLst>
          </p:cNvPr>
          <p:cNvSpPr>
            <a:spLocks noGrp="1"/>
          </p:cNvSpPr>
          <p:nvPr>
            <p:ph type="title"/>
          </p:nvPr>
        </p:nvSpPr>
        <p:spPr>
          <a:xfrm>
            <a:off x="251590" y="271289"/>
            <a:ext cx="10359702" cy="615553"/>
          </a:xfrm>
        </p:spPr>
        <p:txBody>
          <a:bodyPr/>
          <a:lstStyle/>
          <a:p>
            <a:r>
              <a:rPr lang="en-AU" sz="2000" b="1" dirty="0">
                <a:latin typeface="Arial" panose="020B0604020202020204" pitchFamily="34" charset="0"/>
                <a:cs typeface="Arial" panose="020B0604020202020204" pitchFamily="34" charset="0"/>
              </a:rPr>
              <a:t>Iron Ore prices have also been a positive surprise by staying </a:t>
            </a:r>
            <a:r>
              <a:rPr lang="en-AU" sz="2000" dirty="0">
                <a:latin typeface="Arial" panose="020B0604020202020204" pitchFamily="34" charset="0"/>
                <a:cs typeface="Arial" panose="020B0604020202020204" pitchFamily="34" charset="0"/>
              </a:rPr>
              <a:t>near </a:t>
            </a:r>
            <a:r>
              <a:rPr lang="en-AU" sz="2000" b="1" dirty="0">
                <a:latin typeface="Arial" panose="020B0604020202020204" pitchFamily="34" charset="0"/>
                <a:cs typeface="Arial" panose="020B0604020202020204" pitchFamily="34" charset="0"/>
              </a:rPr>
              <a:t>US$ </a:t>
            </a:r>
            <a:r>
              <a:rPr lang="en-AU" sz="2000" dirty="0">
                <a:latin typeface="Arial" panose="020B0604020202020204" pitchFamily="34" charset="0"/>
                <a:cs typeface="Arial" panose="020B0604020202020204" pitchFamily="34" charset="0"/>
              </a:rPr>
              <a:t>100</a:t>
            </a:r>
            <a:r>
              <a:rPr lang="en-AU" sz="2000" b="1" dirty="0">
                <a:latin typeface="Arial" panose="020B0604020202020204" pitchFamily="34" charset="0"/>
                <a:cs typeface="Arial" panose="020B0604020202020204" pitchFamily="34" charset="0"/>
              </a:rPr>
              <a:t> per ton despite the reality that China’s steel production has peaked and is now declining. </a:t>
            </a:r>
            <a:endParaRPr lang="en-AU" sz="1800" b="1" i="1"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05DC97BE-ED50-4AE0-BC14-EE6D8CD8F511}"/>
              </a:ext>
            </a:extLst>
          </p:cNvPr>
          <p:cNvSpPr>
            <a:spLocks noGrp="1"/>
          </p:cNvSpPr>
          <p:nvPr>
            <p:ph type="sldNum" sz="quarter" idx="10"/>
          </p:nvPr>
        </p:nvSpPr>
        <p:spPr>
          <a:xfrm>
            <a:off x="11746491" y="6041571"/>
            <a:ext cx="129823" cy="362037"/>
          </a:xfrm>
        </p:spPr>
        <p:txBody>
          <a:bodyPr/>
          <a:lstStyle/>
          <a:p>
            <a:fld id="{85862CF6-E18B-41F7-91E3-0BE057B5524C}" type="slidenum">
              <a:rPr lang="en-AU" smtClean="0"/>
              <a:pPr/>
              <a:t>15</a:t>
            </a:fld>
            <a:endParaRPr lang="en-AU" sz="749" dirty="0"/>
          </a:p>
        </p:txBody>
      </p:sp>
      <p:sp>
        <p:nvSpPr>
          <p:cNvPr id="3" name="TextBox 2">
            <a:extLst>
              <a:ext uri="{FF2B5EF4-FFF2-40B4-BE49-F238E27FC236}">
                <a16:creationId xmlns:a16="http://schemas.microsoft.com/office/drawing/2014/main" id="{D73D1123-8339-4D90-A91E-4DCD65BF2C16}"/>
              </a:ext>
            </a:extLst>
          </p:cNvPr>
          <p:cNvSpPr txBox="1"/>
          <p:nvPr/>
        </p:nvSpPr>
        <p:spPr>
          <a:xfrm>
            <a:off x="114172" y="4851317"/>
            <a:ext cx="1170342" cy="1569660"/>
          </a:xfrm>
          <a:prstGeom prst="rect">
            <a:avLst/>
          </a:prstGeom>
          <a:noFill/>
        </p:spPr>
        <p:txBody>
          <a:bodyPr wrap="square" rtlCol="0">
            <a:spAutoFit/>
          </a:bodyPr>
          <a:lstStyle/>
          <a:p>
            <a:r>
              <a:rPr lang="en-AU" sz="1200" dirty="0">
                <a:effectLst/>
                <a:latin typeface="Calibri" panose="020F0502020204030204" pitchFamily="34" charset="0"/>
                <a:ea typeface="Calibri" panose="020F0502020204030204" pitchFamily="34" charset="0"/>
                <a:cs typeface="Times New Roman" panose="02020603050405020304" pitchFamily="18" charset="0"/>
              </a:rPr>
              <a:t>Refinitiv / DataStream &amp; China National Bureau of Statistics    </a:t>
            </a:r>
          </a:p>
          <a:p>
            <a:endParaRPr lang="en-AU" sz="1200" dirty="0">
              <a:latin typeface="Calibri" panose="020F0502020204030204" pitchFamily="34" charset="0"/>
              <a:ea typeface="Calibri" panose="020F0502020204030204" pitchFamily="34" charset="0"/>
              <a:cs typeface="Times New Roman" panose="02020603050405020304" pitchFamily="18" charset="0"/>
            </a:endParaRPr>
          </a:p>
          <a:p>
            <a:r>
              <a:rPr lang="en-AU" sz="1200" dirty="0">
                <a:effectLst/>
                <a:latin typeface="Calibri" panose="020F0502020204030204" pitchFamily="34" charset="0"/>
                <a:ea typeface="Calibri" panose="020F0502020204030204" pitchFamily="34" charset="0"/>
                <a:cs typeface="Times New Roman" panose="02020603050405020304" pitchFamily="18" charset="0"/>
              </a:rPr>
              <a:t>                  </a:t>
            </a:r>
            <a:r>
              <a:rPr lang="en-AU" sz="1200" dirty="0" err="1">
                <a:effectLst/>
                <a:latin typeface="Calibri" panose="020F0502020204030204" pitchFamily="34" charset="0"/>
                <a:ea typeface="Calibri" panose="020F0502020204030204" pitchFamily="34" charset="0"/>
                <a:cs typeface="Times New Roman" panose="02020603050405020304" pitchFamily="18" charset="0"/>
              </a:rPr>
              <a:t>AAAequitycycle</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C8424B3D-6586-A90C-20DF-355FF78B12B9}"/>
              </a:ext>
            </a:extLst>
          </p:cNvPr>
          <p:cNvPicPr>
            <a:picLocks noChangeAspect="1"/>
          </p:cNvPicPr>
          <p:nvPr/>
        </p:nvPicPr>
        <p:blipFill>
          <a:blip r:embed="rId2"/>
          <a:stretch>
            <a:fillRect/>
          </a:stretch>
        </p:blipFill>
        <p:spPr>
          <a:xfrm>
            <a:off x="1458686" y="1045029"/>
            <a:ext cx="8828314" cy="5638800"/>
          </a:xfrm>
          <a:prstGeom prst="rect">
            <a:avLst/>
          </a:prstGeom>
        </p:spPr>
      </p:pic>
      <p:pic>
        <p:nvPicPr>
          <p:cNvPr id="11" name="Picture 10">
            <a:extLst>
              <a:ext uri="{FF2B5EF4-FFF2-40B4-BE49-F238E27FC236}">
                <a16:creationId xmlns:a16="http://schemas.microsoft.com/office/drawing/2014/main" id="{C47D07D9-29BE-E8C1-D087-01B42EC53090}"/>
              </a:ext>
            </a:extLst>
          </p:cNvPr>
          <p:cNvPicPr>
            <a:picLocks noChangeAspect="1"/>
          </p:cNvPicPr>
          <p:nvPr/>
        </p:nvPicPr>
        <p:blipFill>
          <a:blip r:embed="rId3"/>
          <a:stretch>
            <a:fillRect/>
          </a:stretch>
        </p:blipFill>
        <p:spPr>
          <a:xfrm>
            <a:off x="2801674" y="1756762"/>
            <a:ext cx="3566469" cy="774259"/>
          </a:xfrm>
          <a:prstGeom prst="rect">
            <a:avLst/>
          </a:prstGeom>
        </p:spPr>
      </p:pic>
      <p:pic>
        <p:nvPicPr>
          <p:cNvPr id="12" name="Picture 11">
            <a:extLst>
              <a:ext uri="{FF2B5EF4-FFF2-40B4-BE49-F238E27FC236}">
                <a16:creationId xmlns:a16="http://schemas.microsoft.com/office/drawing/2014/main" id="{FAE296C0-A011-9356-C46F-9EDEE864E553}"/>
              </a:ext>
            </a:extLst>
          </p:cNvPr>
          <p:cNvPicPr>
            <a:picLocks noChangeAspect="1"/>
          </p:cNvPicPr>
          <p:nvPr/>
        </p:nvPicPr>
        <p:blipFill>
          <a:blip r:embed="rId4"/>
          <a:stretch>
            <a:fillRect/>
          </a:stretch>
        </p:blipFill>
        <p:spPr>
          <a:xfrm>
            <a:off x="5098357" y="2481950"/>
            <a:ext cx="1161388" cy="774259"/>
          </a:xfrm>
          <a:prstGeom prst="rect">
            <a:avLst/>
          </a:prstGeom>
        </p:spPr>
      </p:pic>
      <p:sp>
        <p:nvSpPr>
          <p:cNvPr id="13" name="TextBox 12">
            <a:extLst>
              <a:ext uri="{FF2B5EF4-FFF2-40B4-BE49-F238E27FC236}">
                <a16:creationId xmlns:a16="http://schemas.microsoft.com/office/drawing/2014/main" id="{E31F5CC8-5820-8985-A474-1B7F1841BFF6}"/>
              </a:ext>
            </a:extLst>
          </p:cNvPr>
          <p:cNvSpPr txBox="1"/>
          <p:nvPr/>
        </p:nvSpPr>
        <p:spPr>
          <a:xfrm>
            <a:off x="8948056" y="3702793"/>
            <a:ext cx="805544" cy="2031325"/>
          </a:xfrm>
          <a:prstGeom prst="rect">
            <a:avLst/>
          </a:prstGeom>
          <a:noFill/>
        </p:spPr>
        <p:txBody>
          <a:bodyPr wrap="square" rtlCol="0">
            <a:spAutoFit/>
          </a:bodyPr>
          <a:lstStyle/>
          <a:p>
            <a:r>
              <a:rPr lang="en-AU" sz="1600" b="1" dirty="0">
                <a:solidFill>
                  <a:schemeClr val="accent1"/>
                </a:solidFill>
              </a:rPr>
              <a:t>US$ </a:t>
            </a:r>
          </a:p>
          <a:p>
            <a:r>
              <a:rPr lang="en-AU" sz="1600" b="1" dirty="0">
                <a:solidFill>
                  <a:schemeClr val="accent1"/>
                </a:solidFill>
              </a:rPr>
              <a:t>100</a:t>
            </a:r>
          </a:p>
          <a:p>
            <a:endParaRPr lang="en-AU" sz="1600" dirty="0"/>
          </a:p>
          <a:p>
            <a:endParaRPr lang="en-AU" sz="1600" dirty="0"/>
          </a:p>
          <a:p>
            <a:endParaRPr lang="en-AU" sz="1600" dirty="0"/>
          </a:p>
          <a:p>
            <a:endParaRPr lang="en-AU" sz="1600" dirty="0"/>
          </a:p>
          <a:p>
            <a:endParaRPr lang="en-AU" sz="1600" dirty="0"/>
          </a:p>
          <a:p>
            <a:r>
              <a:rPr lang="en-AU" sz="1400" b="1" dirty="0"/>
              <a:t>- 4.9 %</a:t>
            </a:r>
          </a:p>
        </p:txBody>
      </p:sp>
    </p:spTree>
    <p:extLst>
      <p:ext uri="{BB962C8B-B14F-4D97-AF65-F5344CB8AC3E}">
        <p14:creationId xmlns:p14="http://schemas.microsoft.com/office/powerpoint/2010/main" val="236160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AC6C-BF45-4AE1-9C82-FB0BB3FBC516}"/>
              </a:ext>
            </a:extLst>
          </p:cNvPr>
          <p:cNvSpPr>
            <a:spLocks noGrp="1"/>
          </p:cNvSpPr>
          <p:nvPr>
            <p:ph type="title"/>
          </p:nvPr>
        </p:nvSpPr>
        <p:spPr>
          <a:xfrm>
            <a:off x="216567" y="358981"/>
            <a:ext cx="10424462" cy="392133"/>
          </a:xfrm>
        </p:spPr>
        <p:txBody>
          <a:bodyPr/>
          <a:lstStyle/>
          <a:p>
            <a:r>
              <a:rPr lang="en-AU" sz="2000" dirty="0">
                <a:solidFill>
                  <a:schemeClr val="tx1"/>
                </a:solidFill>
              </a:rPr>
              <a:t>China’s data for  December shows a slowing economy with retail spending struggling</a:t>
            </a:r>
            <a:endParaRPr lang="en-AU" sz="1800" b="0" dirty="0">
              <a:solidFill>
                <a:schemeClr val="tx1"/>
              </a:solidFill>
            </a:endParaRPr>
          </a:p>
        </p:txBody>
      </p:sp>
      <p:sp>
        <p:nvSpPr>
          <p:cNvPr id="5" name="Slide Number Placeholder 4">
            <a:extLst>
              <a:ext uri="{FF2B5EF4-FFF2-40B4-BE49-F238E27FC236}">
                <a16:creationId xmlns:a16="http://schemas.microsoft.com/office/drawing/2014/main" id="{05DC97BE-ED50-4AE0-BC14-EE6D8CD8F511}"/>
              </a:ext>
            </a:extLst>
          </p:cNvPr>
          <p:cNvSpPr>
            <a:spLocks noGrp="1"/>
          </p:cNvSpPr>
          <p:nvPr>
            <p:ph type="sldNum" sz="quarter" idx="10"/>
          </p:nvPr>
        </p:nvSpPr>
        <p:spPr>
          <a:xfrm>
            <a:off x="11832546" y="6405379"/>
            <a:ext cx="257175" cy="191279"/>
          </a:xfrm>
        </p:spPr>
        <p:txBody>
          <a:bodyPr/>
          <a:lstStyle/>
          <a:p>
            <a:fld id="{85862CF6-E18B-41F7-91E3-0BE057B5524C}" type="slidenum">
              <a:rPr lang="en-AU" smtClean="0"/>
              <a:pPr/>
              <a:t>16</a:t>
            </a:fld>
            <a:endParaRPr lang="en-AU" sz="749" dirty="0"/>
          </a:p>
        </p:txBody>
      </p:sp>
      <p:sp>
        <p:nvSpPr>
          <p:cNvPr id="3" name="TextBox 2">
            <a:extLst>
              <a:ext uri="{FF2B5EF4-FFF2-40B4-BE49-F238E27FC236}">
                <a16:creationId xmlns:a16="http://schemas.microsoft.com/office/drawing/2014/main" id="{D73D1123-8339-4D90-A91E-4DCD65BF2C16}"/>
              </a:ext>
            </a:extLst>
          </p:cNvPr>
          <p:cNvSpPr txBox="1"/>
          <p:nvPr/>
        </p:nvSpPr>
        <p:spPr>
          <a:xfrm>
            <a:off x="10972523" y="6627168"/>
            <a:ext cx="1117198" cy="230832"/>
          </a:xfrm>
          <a:prstGeom prst="rect">
            <a:avLst/>
          </a:prstGeom>
          <a:noFill/>
        </p:spPr>
        <p:txBody>
          <a:bodyPr wrap="square" rtlCol="0">
            <a:spAutoFit/>
          </a:bodyPr>
          <a:lstStyle/>
          <a:p>
            <a:r>
              <a:rPr lang="en-AU" sz="900" dirty="0">
                <a:effectLst/>
                <a:latin typeface="Calibri" panose="020F0502020204030204" pitchFamily="34" charset="0"/>
                <a:ea typeface="Calibri" panose="020F0502020204030204" pitchFamily="34" charset="0"/>
                <a:cs typeface="Times New Roman" panose="02020603050405020304" pitchFamily="18" charset="0"/>
              </a:rPr>
              <a:t>AAAequitycycle.xls</a:t>
            </a:r>
          </a:p>
        </p:txBody>
      </p:sp>
      <p:sp>
        <p:nvSpPr>
          <p:cNvPr id="8" name="TextBox 7">
            <a:extLst>
              <a:ext uri="{FF2B5EF4-FFF2-40B4-BE49-F238E27FC236}">
                <a16:creationId xmlns:a16="http://schemas.microsoft.com/office/drawing/2014/main" id="{F2AF7A04-DFA2-4C6D-B8CA-E9C14E425136}"/>
              </a:ext>
            </a:extLst>
          </p:cNvPr>
          <p:cNvSpPr txBox="1"/>
          <p:nvPr/>
        </p:nvSpPr>
        <p:spPr>
          <a:xfrm>
            <a:off x="216567" y="1173177"/>
            <a:ext cx="4922638" cy="5232202"/>
          </a:xfrm>
          <a:prstGeom prst="rect">
            <a:avLst/>
          </a:prstGeom>
          <a:noFill/>
        </p:spPr>
        <p:txBody>
          <a:bodyPr wrap="square" lIns="91440" tIns="45720" rIns="91440" bIns="45720" rtlCol="0" anchor="t">
            <a:spAutoFit/>
          </a:bodyPr>
          <a:lstStyle/>
          <a:p>
            <a:endParaRPr lang="en-AU" sz="1200" b="1" dirty="0">
              <a:solidFill>
                <a:prstClr val="black"/>
              </a:solidFill>
              <a:latin typeface="Arial" panose="020B0604020202020204"/>
              <a:ea typeface="+mj-ea"/>
              <a:cs typeface="+mj-cs"/>
            </a:endParaRPr>
          </a:p>
          <a:p>
            <a:r>
              <a:rPr lang="en-AU" b="1" dirty="0"/>
              <a:t>China’s production data has been resilient </a:t>
            </a:r>
            <a:r>
              <a:rPr lang="en-AU" dirty="0"/>
              <a:t> given that China has been successful in redirecting exports to other countries beyond the USA </a:t>
            </a:r>
          </a:p>
          <a:p>
            <a:endParaRPr lang="en-AU" b="1" dirty="0"/>
          </a:p>
          <a:p>
            <a:r>
              <a:rPr lang="en-AU" b="1" dirty="0"/>
              <a:t>China’s </a:t>
            </a:r>
            <a:r>
              <a:rPr lang="en-AU" b="1" dirty="0">
                <a:solidFill>
                  <a:srgbClr val="0000FF"/>
                </a:solidFill>
              </a:rPr>
              <a:t>industrial production </a:t>
            </a:r>
            <a:r>
              <a:rPr lang="en-AU" dirty="0"/>
              <a:t>recorded 5.2% annual growth in December. </a:t>
            </a:r>
          </a:p>
          <a:p>
            <a:endParaRPr lang="en-AU" dirty="0"/>
          </a:p>
          <a:p>
            <a:endParaRPr lang="en-AU" sz="800" dirty="0"/>
          </a:p>
          <a:p>
            <a:r>
              <a:rPr lang="en-AU" b="1" dirty="0"/>
              <a:t>However, </a:t>
            </a:r>
            <a:r>
              <a:rPr lang="en-AU" b="1" dirty="0">
                <a:solidFill>
                  <a:srgbClr val="FF0000"/>
                </a:solidFill>
              </a:rPr>
              <a:t> Retail sales </a:t>
            </a:r>
            <a:r>
              <a:rPr lang="en-AU" dirty="0"/>
              <a:t>are subdued with only   0.9 % annual growth in December</a:t>
            </a:r>
          </a:p>
          <a:p>
            <a:endParaRPr lang="en-AU" dirty="0"/>
          </a:p>
          <a:p>
            <a:r>
              <a:rPr lang="en-AU" dirty="0"/>
              <a:t>This is the slowest growth since 2022.</a:t>
            </a:r>
          </a:p>
          <a:p>
            <a:endParaRPr lang="en-AU" dirty="0">
              <a:cs typeface="Arial"/>
            </a:endParaRPr>
          </a:p>
          <a:p>
            <a:r>
              <a:rPr lang="en-AU" dirty="0">
                <a:cs typeface="Arial"/>
              </a:rPr>
              <a:t>As the RBA noted in their November SMP  that retail sales have been weak:</a:t>
            </a:r>
          </a:p>
          <a:p>
            <a:endParaRPr lang="en-AU" sz="800" dirty="0">
              <a:cs typeface="Arial"/>
            </a:endParaRPr>
          </a:p>
          <a:p>
            <a:r>
              <a:rPr lang="en-AU" i="1" dirty="0">
                <a:cs typeface="Arial"/>
              </a:rPr>
              <a:t>“ … because of the diminishing support from government subsidies earlier in the year</a:t>
            </a:r>
            <a:r>
              <a:rPr lang="en-AU" dirty="0">
                <a:cs typeface="Arial"/>
              </a:rPr>
              <a:t>. “</a:t>
            </a:r>
          </a:p>
        </p:txBody>
      </p:sp>
      <p:pic>
        <p:nvPicPr>
          <p:cNvPr id="7" name="Picture 6">
            <a:extLst>
              <a:ext uri="{FF2B5EF4-FFF2-40B4-BE49-F238E27FC236}">
                <a16:creationId xmlns:a16="http://schemas.microsoft.com/office/drawing/2014/main" id="{D5A1CB79-917E-8D1D-0B7F-6DDB568C3D0C}"/>
              </a:ext>
            </a:extLst>
          </p:cNvPr>
          <p:cNvPicPr>
            <a:picLocks noChangeAspect="1"/>
          </p:cNvPicPr>
          <p:nvPr/>
        </p:nvPicPr>
        <p:blipFill>
          <a:blip r:embed="rId3"/>
          <a:stretch>
            <a:fillRect/>
          </a:stretch>
        </p:blipFill>
        <p:spPr>
          <a:xfrm>
            <a:off x="5246308" y="990667"/>
            <a:ext cx="6586237" cy="5725819"/>
          </a:xfrm>
          <a:prstGeom prst="rect">
            <a:avLst/>
          </a:prstGeom>
        </p:spPr>
      </p:pic>
      <p:pic>
        <p:nvPicPr>
          <p:cNvPr id="10" name="Picture 9">
            <a:extLst>
              <a:ext uri="{FF2B5EF4-FFF2-40B4-BE49-F238E27FC236}">
                <a16:creationId xmlns:a16="http://schemas.microsoft.com/office/drawing/2014/main" id="{AAFB78FA-7205-DA35-4E2D-9A42A8656920}"/>
              </a:ext>
            </a:extLst>
          </p:cNvPr>
          <p:cNvPicPr>
            <a:picLocks noChangeAspect="1"/>
          </p:cNvPicPr>
          <p:nvPr/>
        </p:nvPicPr>
        <p:blipFill>
          <a:blip r:embed="rId4"/>
          <a:stretch>
            <a:fillRect/>
          </a:stretch>
        </p:blipFill>
        <p:spPr>
          <a:xfrm>
            <a:off x="10701994" y="3671934"/>
            <a:ext cx="829128" cy="798645"/>
          </a:xfrm>
          <a:prstGeom prst="rect">
            <a:avLst/>
          </a:prstGeom>
        </p:spPr>
      </p:pic>
    </p:spTree>
    <p:extLst>
      <p:ext uri="{BB962C8B-B14F-4D97-AF65-F5344CB8AC3E}">
        <p14:creationId xmlns:p14="http://schemas.microsoft.com/office/powerpoint/2010/main" val="863089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0F24-2C46-24A6-B318-66333D90652D}"/>
              </a:ext>
            </a:extLst>
          </p:cNvPr>
          <p:cNvSpPr>
            <a:spLocks noGrp="1"/>
          </p:cNvSpPr>
          <p:nvPr>
            <p:ph type="title"/>
          </p:nvPr>
        </p:nvSpPr>
        <p:spPr>
          <a:xfrm>
            <a:off x="287660" y="338840"/>
            <a:ext cx="10136912" cy="782388"/>
          </a:xfrm>
        </p:spPr>
        <p:txBody>
          <a:bodyPr/>
          <a:lstStyle/>
          <a:p>
            <a:r>
              <a:rPr lang="en-AU" sz="2000" dirty="0"/>
              <a:t>China’s residential property market remains a major concern </a:t>
            </a:r>
            <a:r>
              <a:rPr lang="en-AU" sz="2000" b="0" dirty="0">
                <a:latin typeface="+mn-lt"/>
              </a:rPr>
              <a:t>according to the Reserve Bank (RBA).</a:t>
            </a:r>
          </a:p>
        </p:txBody>
      </p:sp>
      <p:sp>
        <p:nvSpPr>
          <p:cNvPr id="3" name="Content Placeholder 2">
            <a:extLst>
              <a:ext uri="{FF2B5EF4-FFF2-40B4-BE49-F238E27FC236}">
                <a16:creationId xmlns:a16="http://schemas.microsoft.com/office/drawing/2014/main" id="{15576FC4-1398-368B-DE62-64C1FA9D720D}"/>
              </a:ext>
            </a:extLst>
          </p:cNvPr>
          <p:cNvSpPr>
            <a:spLocks noGrp="1"/>
          </p:cNvSpPr>
          <p:nvPr>
            <p:ph sz="half" idx="1"/>
          </p:nvPr>
        </p:nvSpPr>
        <p:spPr>
          <a:xfrm>
            <a:off x="65314" y="1238180"/>
            <a:ext cx="5780315" cy="5543619"/>
          </a:xfrm>
        </p:spPr>
        <p:txBody>
          <a:bodyPr/>
          <a:lstStyle/>
          <a:p>
            <a:pPr marL="0" indent="0">
              <a:buNone/>
            </a:pPr>
            <a:r>
              <a:rPr lang="en-AU" sz="1800" b="1" i="1" dirty="0">
                <a:solidFill>
                  <a:srgbClr val="FF0000"/>
                </a:solidFill>
              </a:rPr>
              <a:t>“Conditions in the Chinese housing market remain very weak. </a:t>
            </a:r>
            <a:r>
              <a:rPr lang="en-AU" sz="1800" i="1" dirty="0"/>
              <a:t>Prices and sales of new housing (which makes up most of overall housing transactions) have declined further over recent months. </a:t>
            </a:r>
            <a:endParaRPr lang="en-AU" sz="1800" dirty="0"/>
          </a:p>
          <a:p>
            <a:pPr marL="0" indent="0">
              <a:buNone/>
            </a:pPr>
            <a:r>
              <a:rPr lang="en-AU" sz="1800" i="1" dirty="0"/>
              <a:t>Chinese banks, and particularly rural commercial banks, maintain material direct exposures to the property sector. </a:t>
            </a:r>
            <a:r>
              <a:rPr lang="en-AU" sz="1800" b="1" i="1" dirty="0">
                <a:solidFill>
                  <a:srgbClr val="008000"/>
                </a:solidFill>
              </a:rPr>
              <a:t>Risks to banks from the mortgage book are mitigated by moderate loan-to-valuation ratios.</a:t>
            </a:r>
            <a:r>
              <a:rPr lang="en-AU" sz="1800" b="1" dirty="0">
                <a:solidFill>
                  <a:srgbClr val="008000"/>
                </a:solidFill>
              </a:rPr>
              <a:t> </a:t>
            </a:r>
          </a:p>
          <a:p>
            <a:pPr marL="0" indent="0">
              <a:buNone/>
            </a:pPr>
            <a:r>
              <a:rPr lang="en-AU" sz="1800" i="1" dirty="0"/>
              <a:t>Nevertheless, </a:t>
            </a:r>
            <a:r>
              <a:rPr lang="en-AU" sz="1800" b="1" i="1" dirty="0">
                <a:solidFill>
                  <a:srgbClr val="FF0000"/>
                </a:solidFill>
              </a:rPr>
              <a:t>property developers remain under heavy pressure</a:t>
            </a:r>
            <a:r>
              <a:rPr lang="en-AU" sz="1800" i="1" dirty="0"/>
              <a:t>; many are imposing deeper haircuts on creditors amid a recent rise in debt restructurings, reflecting limited cash flows and deteriorating asset valuations</a:t>
            </a:r>
            <a:r>
              <a:rPr lang="en-AU" sz="1800" dirty="0"/>
              <a:t>. </a:t>
            </a:r>
            <a:r>
              <a:rPr lang="en-AU" sz="1800" b="1" i="1" dirty="0">
                <a:solidFill>
                  <a:schemeClr val="accent1"/>
                </a:solidFill>
              </a:rPr>
              <a:t>Household vulnerabilities also remain elevated </a:t>
            </a:r>
            <a:r>
              <a:rPr lang="en-AU" sz="1800" b="1" i="1" dirty="0"/>
              <a:t>as property prices have declined and household income growth is slowing</a:t>
            </a:r>
            <a:r>
              <a:rPr lang="en-AU" sz="1800" b="1" dirty="0"/>
              <a:t>. ” </a:t>
            </a:r>
          </a:p>
          <a:p>
            <a:pPr marL="0" indent="0">
              <a:buNone/>
            </a:pPr>
            <a:endParaRPr lang="en-AU" sz="1800" b="1" dirty="0"/>
          </a:p>
          <a:p>
            <a:pPr marL="0" indent="0">
              <a:buNone/>
            </a:pPr>
            <a:r>
              <a:rPr lang="en-AU" sz="1200" b="1" dirty="0"/>
              <a:t>Source : RBA  Financial Stability Review ,  October   2025   page 5  (RBA)</a:t>
            </a:r>
          </a:p>
        </p:txBody>
      </p:sp>
      <p:pic>
        <p:nvPicPr>
          <p:cNvPr id="6" name="Content Placeholder 5">
            <a:extLst>
              <a:ext uri="{FF2B5EF4-FFF2-40B4-BE49-F238E27FC236}">
                <a16:creationId xmlns:a16="http://schemas.microsoft.com/office/drawing/2014/main" id="{D7841141-B909-FB32-CE25-8FA7EFA7FAEF}"/>
              </a:ext>
            </a:extLst>
          </p:cNvPr>
          <p:cNvPicPr>
            <a:picLocks noGrp="1" noChangeAspect="1"/>
          </p:cNvPicPr>
          <p:nvPr>
            <p:ph sz="half" idx="2"/>
          </p:nvPr>
        </p:nvPicPr>
        <p:blipFill>
          <a:blip r:embed="rId2"/>
          <a:stretch>
            <a:fillRect/>
          </a:stretch>
        </p:blipFill>
        <p:spPr>
          <a:xfrm>
            <a:off x="5845629" y="1001486"/>
            <a:ext cx="6215742" cy="5694119"/>
          </a:xfrm>
          <a:prstGeom prst="rect">
            <a:avLst/>
          </a:prstGeom>
        </p:spPr>
      </p:pic>
      <p:sp>
        <p:nvSpPr>
          <p:cNvPr id="5" name="Slide Number Placeholder 4">
            <a:extLst>
              <a:ext uri="{FF2B5EF4-FFF2-40B4-BE49-F238E27FC236}">
                <a16:creationId xmlns:a16="http://schemas.microsoft.com/office/drawing/2014/main" id="{B5F1D7C3-03C4-4EC9-618B-2D27E1648646}"/>
              </a:ext>
            </a:extLst>
          </p:cNvPr>
          <p:cNvSpPr>
            <a:spLocks noGrp="1"/>
          </p:cNvSpPr>
          <p:nvPr>
            <p:ph type="sldNum" sz="quarter" idx="10"/>
          </p:nvPr>
        </p:nvSpPr>
        <p:spPr/>
        <p:txBody>
          <a:bodyPr/>
          <a:lstStyle/>
          <a:p>
            <a:fld id="{85862CF6-E18B-41F7-91E3-0BE057B5524C}" type="slidenum">
              <a:rPr lang="en-AU" smtClean="0"/>
              <a:pPr/>
              <a:t>17</a:t>
            </a:fld>
            <a:endParaRPr lang="en-AU" sz="749" dirty="0"/>
          </a:p>
        </p:txBody>
      </p:sp>
    </p:spTree>
    <p:extLst>
      <p:ext uri="{BB962C8B-B14F-4D97-AF65-F5344CB8AC3E}">
        <p14:creationId xmlns:p14="http://schemas.microsoft.com/office/powerpoint/2010/main" val="1765644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DBE86D-7AC9-44D6-9D0F-FAD44F605FEA}"/>
              </a:ext>
            </a:extLst>
          </p:cNvPr>
          <p:cNvSpPr>
            <a:spLocks noGrp="1"/>
          </p:cNvSpPr>
          <p:nvPr>
            <p:ph type="sldNum" sz="quarter" idx="12"/>
          </p:nvPr>
        </p:nvSpPr>
        <p:spPr>
          <a:xfrm>
            <a:off x="11816596" y="6666721"/>
            <a:ext cx="257175" cy="191279"/>
          </a:xfrm>
        </p:spPr>
        <p:txBody>
          <a:bodyPr wrap="none"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24866B3-8C2A-4B94-AF1A-57C3F889C822}"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6273B731-FD29-4A12-94F4-7AEE8BC257D4}"/>
              </a:ext>
            </a:extLst>
          </p:cNvPr>
          <p:cNvSpPr txBox="1"/>
          <p:nvPr/>
        </p:nvSpPr>
        <p:spPr>
          <a:xfrm>
            <a:off x="12877014" y="133860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itle 4">
            <a:extLst>
              <a:ext uri="{FF2B5EF4-FFF2-40B4-BE49-F238E27FC236}">
                <a16:creationId xmlns:a16="http://schemas.microsoft.com/office/drawing/2014/main" id="{E03C54D5-0860-7733-391C-6228C53D2892}"/>
              </a:ext>
            </a:extLst>
          </p:cNvPr>
          <p:cNvSpPr>
            <a:spLocks noGrp="1"/>
          </p:cNvSpPr>
          <p:nvPr>
            <p:ph type="title"/>
          </p:nvPr>
        </p:nvSpPr>
        <p:spPr>
          <a:xfrm>
            <a:off x="130175" y="253345"/>
            <a:ext cx="10548711" cy="939352"/>
          </a:xfrm>
        </p:spPr>
        <p:txBody>
          <a:bodyPr/>
          <a:lstStyle/>
          <a:p>
            <a:r>
              <a:rPr lang="en-US" sz="2000" dirty="0"/>
              <a:t>Australia’s  monthly  Consumer  Price  Index  for  December shows persistent inflation</a:t>
            </a:r>
            <a:r>
              <a:rPr lang="en-US" sz="2000" b="0" i="1" dirty="0"/>
              <a:t>.   </a:t>
            </a:r>
            <a:br>
              <a:rPr lang="en-US" sz="2000" dirty="0"/>
            </a:br>
            <a:r>
              <a:rPr lang="en-US" sz="2000" dirty="0">
                <a:solidFill>
                  <a:srgbClr val="006600"/>
                </a:solidFill>
              </a:rPr>
              <a:t>Headline annual inflation </a:t>
            </a:r>
            <a:r>
              <a:rPr lang="en-US" sz="1800" b="0" dirty="0">
                <a:solidFill>
                  <a:schemeClr val="tx1"/>
                </a:solidFill>
              </a:rPr>
              <a:t>picked up speed </a:t>
            </a:r>
            <a:r>
              <a:rPr lang="en-US" sz="1800" b="0" dirty="0"/>
              <a:t>from 3.4 % </a:t>
            </a:r>
            <a:r>
              <a:rPr lang="en-US" sz="1800" b="0" dirty="0">
                <a:solidFill>
                  <a:schemeClr val="tx1"/>
                </a:solidFill>
              </a:rPr>
              <a:t>in November to 3.8 % in December.</a:t>
            </a:r>
            <a:br>
              <a:rPr lang="en-US" sz="1800" b="0" dirty="0">
                <a:solidFill>
                  <a:schemeClr val="tx1"/>
                </a:solidFill>
              </a:rPr>
            </a:br>
            <a:r>
              <a:rPr lang="en-US" sz="1800" i="1" dirty="0">
                <a:solidFill>
                  <a:srgbClr val="FF0000"/>
                </a:solidFill>
              </a:rPr>
              <a:t>For the RBA that is wary about inflation , </a:t>
            </a:r>
            <a:r>
              <a:rPr lang="en-US" sz="1800" i="1" dirty="0">
                <a:solidFill>
                  <a:schemeClr val="tx1"/>
                </a:solidFill>
              </a:rPr>
              <a:t>this was the catalyst for a February interest rate rise.</a:t>
            </a:r>
            <a:endParaRPr lang="en-US" sz="1800" i="1" dirty="0">
              <a:solidFill>
                <a:schemeClr val="tx1"/>
              </a:solidFill>
              <a:latin typeface="+mn-lt"/>
            </a:endParaRPr>
          </a:p>
        </p:txBody>
      </p:sp>
      <p:sp>
        <p:nvSpPr>
          <p:cNvPr id="10" name="TextBox 9">
            <a:extLst>
              <a:ext uri="{FF2B5EF4-FFF2-40B4-BE49-F238E27FC236}">
                <a16:creationId xmlns:a16="http://schemas.microsoft.com/office/drawing/2014/main" id="{B7A0AAAE-9A96-9CBE-4DE4-FC4E10DED5B7}"/>
              </a:ext>
            </a:extLst>
          </p:cNvPr>
          <p:cNvSpPr txBox="1"/>
          <p:nvPr/>
        </p:nvSpPr>
        <p:spPr>
          <a:xfrm>
            <a:off x="130175" y="1684047"/>
            <a:ext cx="4312465"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Arial" panose="020B0604020202020204"/>
                <a:ea typeface="+mn-ea"/>
                <a:cs typeface="+mn-cs"/>
              </a:rPr>
              <a:t>The RBA Board’s  </a:t>
            </a:r>
            <a:r>
              <a:rPr lang="en-AU" dirty="0">
                <a:solidFill>
                  <a:prstClr val="black"/>
                </a:solidFill>
                <a:latin typeface="Arial" panose="020B0604020202020204"/>
              </a:rPr>
              <a:t>February </a:t>
            </a:r>
            <a:r>
              <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rPr>
              <a:t>statement emphasised the recent inflation pickup as warranting raising interest rates </a:t>
            </a:r>
            <a:endParaRPr kumimoji="0" lang="en-AU" sz="1800" b="1" i="1"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1" u="none" strike="noStrike" kern="1200" cap="none" spc="0" normalizeH="0" baseline="0" noProof="0" dirty="0">
              <a:ln>
                <a:noFill/>
              </a:ln>
              <a:solidFill>
                <a:prstClr val="black"/>
              </a:solidFill>
              <a:effectLst/>
              <a:uLnTx/>
              <a:uFillTx/>
              <a:latin typeface="Arial" panose="020B0604020202020204"/>
              <a:ea typeface="+mn-ea"/>
              <a:cs typeface="+mn-cs"/>
            </a:endParaRPr>
          </a:p>
          <a:p>
            <a:r>
              <a:rPr lang="en-AU" i="1" dirty="0"/>
              <a:t>“ A wide range of data over recent months have confirmed that </a:t>
            </a:r>
            <a:r>
              <a:rPr lang="en-AU" b="1" i="1" dirty="0">
                <a:solidFill>
                  <a:srgbClr val="FF0000"/>
                </a:solidFill>
              </a:rPr>
              <a:t>inflationary pressures picked up materially</a:t>
            </a:r>
            <a:r>
              <a:rPr lang="en-AU" b="1" i="1" dirty="0"/>
              <a:t> in the second half of 2025.</a:t>
            </a:r>
            <a:r>
              <a:rPr lang="en-AU" i="1" dirty="0"/>
              <a:t> </a:t>
            </a:r>
          </a:p>
          <a:p>
            <a:endParaRPr lang="en-AU" i="1" dirty="0"/>
          </a:p>
          <a:p>
            <a:r>
              <a:rPr lang="en-AU" i="1" dirty="0"/>
              <a:t>While part of the pick-up in inflation is assessed to reflect temporary factors, it is evident that </a:t>
            </a:r>
            <a:r>
              <a:rPr lang="en-AU" b="1" i="1" dirty="0">
                <a:solidFill>
                  <a:schemeClr val="accent1">
                    <a:lumMod val="75000"/>
                  </a:schemeClr>
                </a:solidFill>
              </a:rPr>
              <a:t>private demand is growing more quickly than expected, capacity pressures are greater than previously assessed and labour market conditions are a little tight. “</a:t>
            </a:r>
            <a:endParaRPr lang="en-AU" dirty="0">
              <a:solidFill>
                <a:schemeClr val="accent1">
                  <a:lumMod val="75000"/>
                </a:schemeClr>
              </a:solidFill>
            </a:endParaRPr>
          </a:p>
          <a:p>
            <a:r>
              <a:rPr lang="en-AU" dirty="0"/>
              <a:t> </a:t>
            </a:r>
          </a:p>
        </p:txBody>
      </p:sp>
      <p:pic>
        <p:nvPicPr>
          <p:cNvPr id="5" name="Picture 4">
            <a:extLst>
              <a:ext uri="{FF2B5EF4-FFF2-40B4-BE49-F238E27FC236}">
                <a16:creationId xmlns:a16="http://schemas.microsoft.com/office/drawing/2014/main" id="{2EF2BC9C-A308-EE08-7F06-A3B25836D176}"/>
              </a:ext>
            </a:extLst>
          </p:cNvPr>
          <p:cNvPicPr>
            <a:picLocks noChangeAspect="1"/>
          </p:cNvPicPr>
          <p:nvPr/>
        </p:nvPicPr>
        <p:blipFill>
          <a:blip r:embed="rId2"/>
          <a:stretch>
            <a:fillRect/>
          </a:stretch>
        </p:blipFill>
        <p:spPr>
          <a:xfrm>
            <a:off x="4528457" y="1158921"/>
            <a:ext cx="7288139" cy="5528569"/>
          </a:xfrm>
          <a:prstGeom prst="rect">
            <a:avLst/>
          </a:prstGeom>
        </p:spPr>
      </p:pic>
      <p:pic>
        <p:nvPicPr>
          <p:cNvPr id="6" name="Picture 5">
            <a:extLst>
              <a:ext uri="{FF2B5EF4-FFF2-40B4-BE49-F238E27FC236}">
                <a16:creationId xmlns:a16="http://schemas.microsoft.com/office/drawing/2014/main" id="{8597F1A2-675B-67FF-EBFC-6CBC6D8D8074}"/>
              </a:ext>
            </a:extLst>
          </p:cNvPr>
          <p:cNvPicPr>
            <a:picLocks noChangeAspect="1"/>
          </p:cNvPicPr>
          <p:nvPr/>
        </p:nvPicPr>
        <p:blipFill>
          <a:blip r:embed="rId3"/>
          <a:stretch>
            <a:fillRect/>
          </a:stretch>
        </p:blipFill>
        <p:spPr>
          <a:xfrm>
            <a:off x="9644744" y="3923205"/>
            <a:ext cx="513382" cy="688908"/>
          </a:xfrm>
          <a:prstGeom prst="rect">
            <a:avLst/>
          </a:prstGeom>
        </p:spPr>
      </p:pic>
      <p:pic>
        <p:nvPicPr>
          <p:cNvPr id="7" name="Picture 6">
            <a:extLst>
              <a:ext uri="{FF2B5EF4-FFF2-40B4-BE49-F238E27FC236}">
                <a16:creationId xmlns:a16="http://schemas.microsoft.com/office/drawing/2014/main" id="{8A17EDEC-1A2E-B142-0448-69AE7CAA5071}"/>
              </a:ext>
            </a:extLst>
          </p:cNvPr>
          <p:cNvPicPr>
            <a:picLocks noChangeAspect="1"/>
          </p:cNvPicPr>
          <p:nvPr/>
        </p:nvPicPr>
        <p:blipFill>
          <a:blip r:embed="rId4"/>
          <a:stretch>
            <a:fillRect/>
          </a:stretch>
        </p:blipFill>
        <p:spPr>
          <a:xfrm>
            <a:off x="9192259" y="4665212"/>
            <a:ext cx="768170" cy="591363"/>
          </a:xfrm>
          <a:prstGeom prst="rect">
            <a:avLst/>
          </a:prstGeom>
        </p:spPr>
      </p:pic>
      <p:pic>
        <p:nvPicPr>
          <p:cNvPr id="2" name="Picture 1">
            <a:extLst>
              <a:ext uri="{FF2B5EF4-FFF2-40B4-BE49-F238E27FC236}">
                <a16:creationId xmlns:a16="http://schemas.microsoft.com/office/drawing/2014/main" id="{4C00E751-6AC4-0A0A-7A93-2F7C0C547273}"/>
              </a:ext>
            </a:extLst>
          </p:cNvPr>
          <p:cNvPicPr>
            <a:picLocks noChangeAspect="1"/>
          </p:cNvPicPr>
          <p:nvPr/>
        </p:nvPicPr>
        <p:blipFill>
          <a:blip r:embed="rId5"/>
          <a:stretch>
            <a:fillRect/>
          </a:stretch>
        </p:blipFill>
        <p:spPr>
          <a:xfrm>
            <a:off x="5551715" y="5538199"/>
            <a:ext cx="1153886" cy="823031"/>
          </a:xfrm>
          <a:prstGeom prst="rect">
            <a:avLst/>
          </a:prstGeom>
        </p:spPr>
      </p:pic>
    </p:spTree>
    <p:extLst>
      <p:ext uri="{BB962C8B-B14F-4D97-AF65-F5344CB8AC3E}">
        <p14:creationId xmlns:p14="http://schemas.microsoft.com/office/powerpoint/2010/main" val="2859743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4C990-9C80-2547-F8F4-31779A31F7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999E4-6B4F-8CD4-220A-0A88BFBD1F90}"/>
              </a:ext>
            </a:extLst>
          </p:cNvPr>
          <p:cNvSpPr>
            <a:spLocks noGrp="1"/>
          </p:cNvSpPr>
          <p:nvPr>
            <p:ph type="title"/>
          </p:nvPr>
        </p:nvSpPr>
        <p:spPr>
          <a:xfrm>
            <a:off x="239486" y="415040"/>
            <a:ext cx="9720000" cy="516637"/>
          </a:xfrm>
        </p:spPr>
        <p:txBody>
          <a:bodyPr/>
          <a:lstStyle/>
          <a:p>
            <a:r>
              <a:rPr lang="en-AU" sz="2400" dirty="0"/>
              <a:t>RBA’s new forecasts are for higher inflation in 2026      </a:t>
            </a:r>
            <a:r>
              <a:rPr lang="en-AU" sz="1800" b="0" dirty="0"/>
              <a:t>(SMP Feb 2026)</a:t>
            </a:r>
          </a:p>
        </p:txBody>
      </p:sp>
      <p:graphicFrame>
        <p:nvGraphicFramePr>
          <p:cNvPr id="5" name="Content Placeholder 4">
            <a:extLst>
              <a:ext uri="{FF2B5EF4-FFF2-40B4-BE49-F238E27FC236}">
                <a16:creationId xmlns:a16="http://schemas.microsoft.com/office/drawing/2014/main" id="{7F7F1BD5-9013-3C2E-F4EA-1672BC5DA1C3}"/>
              </a:ext>
            </a:extLst>
          </p:cNvPr>
          <p:cNvGraphicFramePr>
            <a:graphicFrameLocks noGrp="1"/>
          </p:cNvGraphicFramePr>
          <p:nvPr>
            <p:ph idx="1"/>
          </p:nvPr>
        </p:nvGraphicFramePr>
        <p:xfrm>
          <a:off x="228600" y="1293065"/>
          <a:ext cx="9971314" cy="5411617"/>
        </p:xfrm>
        <a:graphic>
          <a:graphicData uri="http://schemas.openxmlformats.org/drawingml/2006/table">
            <a:tbl>
              <a:tblPr/>
              <a:tblGrid>
                <a:gridCol w="1799017">
                  <a:extLst>
                    <a:ext uri="{9D8B030D-6E8A-4147-A177-3AD203B41FA5}">
                      <a16:colId xmlns:a16="http://schemas.microsoft.com/office/drawing/2014/main" val="945182791"/>
                    </a:ext>
                  </a:extLst>
                </a:gridCol>
                <a:gridCol w="992521">
                  <a:extLst>
                    <a:ext uri="{9D8B030D-6E8A-4147-A177-3AD203B41FA5}">
                      <a16:colId xmlns:a16="http://schemas.microsoft.com/office/drawing/2014/main" val="1182326082"/>
                    </a:ext>
                  </a:extLst>
                </a:gridCol>
                <a:gridCol w="1434163">
                  <a:extLst>
                    <a:ext uri="{9D8B030D-6E8A-4147-A177-3AD203B41FA5}">
                      <a16:colId xmlns:a16="http://schemas.microsoft.com/office/drawing/2014/main" val="1610709246"/>
                    </a:ext>
                  </a:extLst>
                </a:gridCol>
                <a:gridCol w="1434163">
                  <a:extLst>
                    <a:ext uri="{9D8B030D-6E8A-4147-A177-3AD203B41FA5}">
                      <a16:colId xmlns:a16="http://schemas.microsoft.com/office/drawing/2014/main" val="2094951341"/>
                    </a:ext>
                  </a:extLst>
                </a:gridCol>
                <a:gridCol w="1434163">
                  <a:extLst>
                    <a:ext uri="{9D8B030D-6E8A-4147-A177-3AD203B41FA5}">
                      <a16:colId xmlns:a16="http://schemas.microsoft.com/office/drawing/2014/main" val="217084166"/>
                    </a:ext>
                  </a:extLst>
                </a:gridCol>
                <a:gridCol w="1434163">
                  <a:extLst>
                    <a:ext uri="{9D8B030D-6E8A-4147-A177-3AD203B41FA5}">
                      <a16:colId xmlns:a16="http://schemas.microsoft.com/office/drawing/2014/main" val="3693395660"/>
                    </a:ext>
                  </a:extLst>
                </a:gridCol>
                <a:gridCol w="1443124">
                  <a:extLst>
                    <a:ext uri="{9D8B030D-6E8A-4147-A177-3AD203B41FA5}">
                      <a16:colId xmlns:a16="http://schemas.microsoft.com/office/drawing/2014/main" val="2798912804"/>
                    </a:ext>
                  </a:extLst>
                </a:gridCol>
              </a:tblGrid>
              <a:tr h="397011">
                <a:tc gridSpan="7">
                  <a:txBody>
                    <a:bodyPr/>
                    <a:lstStyle/>
                    <a:p>
                      <a:pPr>
                        <a:buNone/>
                      </a:pPr>
                      <a:r>
                        <a:rPr lang="en-AU" sz="1000"/>
                        <a:t>Table: Output Growth, Unemployment and Inflation Forecasts(a)Per cent</a:t>
                      </a:r>
                    </a:p>
                  </a:txBody>
                  <a:tcPr marL="48316" marR="48316" marT="24158" marB="24158" anchor="ctr">
                    <a:solidFill>
                      <a:srgbClr val="FFFFFF"/>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942950363"/>
                  </a:ext>
                </a:extLst>
              </a:tr>
              <a:tr h="225810">
                <a:tc>
                  <a:txBody>
                    <a:bodyPr/>
                    <a:lstStyle/>
                    <a:p>
                      <a:pPr algn="l" fontAlgn="t">
                        <a:buNone/>
                      </a:pPr>
                      <a:endParaRPr lang="en-AU" sz="1000" dirty="0">
                        <a:effectLst/>
                      </a:endParaRPr>
                    </a:p>
                  </a:txBody>
                  <a:tcPr marL="23487" marR="23487" marT="26842" marB="26842">
                    <a:lnL>
                      <a:noFill/>
                    </a:lnL>
                    <a:lnR>
                      <a:noFill/>
                    </a:lnR>
                    <a:lnB w="6350" cap="flat" cmpd="sng" algn="ctr">
                      <a:solidFill>
                        <a:srgbClr val="F0F0F0"/>
                      </a:solidFill>
                      <a:prstDash val="solid"/>
                      <a:round/>
                      <a:headEnd type="none" w="med" len="med"/>
                      <a:tailEnd type="none" w="med" len="med"/>
                    </a:lnB>
                    <a:solidFill>
                      <a:srgbClr val="FFFFFF"/>
                    </a:solidFill>
                  </a:tcPr>
                </a:tc>
                <a:tc gridSpan="6">
                  <a:txBody>
                    <a:bodyPr/>
                    <a:lstStyle/>
                    <a:p>
                      <a:pPr algn="r" fontAlgn="t">
                        <a:buNone/>
                      </a:pPr>
                      <a:endParaRPr lang="en-AU" sz="1000" b="1" dirty="0">
                        <a:effectLst/>
                      </a:endParaRPr>
                    </a:p>
                  </a:txBody>
                  <a:tcPr marL="23487" marR="23487" marT="26842" marB="26842">
                    <a:lnL>
                      <a:noFill/>
                    </a:lnL>
                    <a:lnR>
                      <a:noFill/>
                    </a:lnR>
                    <a:lnT>
                      <a:noFill/>
                    </a:lnT>
                    <a:lnB w="6350" cap="flat" cmpd="sng" algn="ctr">
                      <a:solidFill>
                        <a:srgbClr val="F0F0F0"/>
                      </a:solidFill>
                      <a:prstDash val="solid"/>
                      <a:round/>
                      <a:headEnd type="none" w="med" len="med"/>
                      <a:tailEnd type="none" w="med" len="med"/>
                    </a:lnB>
                    <a:solidFill>
                      <a:srgbClr val="FFFFFF"/>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85513049"/>
                  </a:ext>
                </a:extLst>
              </a:tr>
              <a:tr h="420641">
                <a:tc>
                  <a:txBody>
                    <a:bodyPr/>
                    <a:lstStyle/>
                    <a:p>
                      <a:pPr algn="l" fontAlgn="t">
                        <a:buNone/>
                      </a:pPr>
                      <a:r>
                        <a:rPr lang="en-AU" sz="1600" dirty="0">
                          <a:effectLst/>
                        </a:rPr>
                        <a:t> </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b">
                        <a:buNone/>
                      </a:pPr>
                      <a:r>
                        <a:rPr lang="en-AU" sz="1600" b="0" dirty="0">
                          <a:effectLst/>
                        </a:rPr>
                        <a:t>Dec</a:t>
                      </a:r>
                      <a:br>
                        <a:rPr lang="en-AU" sz="1600" b="0" dirty="0">
                          <a:effectLst/>
                        </a:rPr>
                      </a:br>
                      <a:r>
                        <a:rPr lang="en-AU" sz="1600" b="0" dirty="0">
                          <a:effectLst/>
                        </a:rPr>
                        <a:t>2025</a:t>
                      </a:r>
                    </a:p>
                  </a:txBody>
                  <a:tcPr marL="23487" marR="23487" marT="26842" marB="26842" anchor="b">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b">
                        <a:buNone/>
                      </a:pPr>
                      <a:r>
                        <a:rPr lang="en-AU" sz="1600" b="0" dirty="0">
                          <a:effectLst/>
                        </a:rPr>
                        <a:t>June</a:t>
                      </a:r>
                      <a:br>
                        <a:rPr lang="en-AU" sz="1600" b="0" dirty="0">
                          <a:effectLst/>
                        </a:rPr>
                      </a:br>
                      <a:r>
                        <a:rPr lang="en-AU" sz="1600" b="0" dirty="0">
                          <a:effectLst/>
                        </a:rPr>
                        <a:t>2026</a:t>
                      </a:r>
                    </a:p>
                  </a:txBody>
                  <a:tcPr marL="23487" marR="23487" marT="26842" marB="26842" anchor="b">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b">
                        <a:buNone/>
                      </a:pPr>
                      <a:r>
                        <a:rPr lang="en-AU" sz="1600" b="0">
                          <a:effectLst/>
                        </a:rPr>
                        <a:t>Dec</a:t>
                      </a:r>
                      <a:br>
                        <a:rPr lang="en-AU" sz="1600" b="0">
                          <a:effectLst/>
                        </a:rPr>
                      </a:br>
                      <a:r>
                        <a:rPr lang="en-AU" sz="1600" b="0">
                          <a:effectLst/>
                        </a:rPr>
                        <a:t>2026</a:t>
                      </a:r>
                    </a:p>
                  </a:txBody>
                  <a:tcPr marL="23487" marR="23487" marT="26842" marB="26842" anchor="b">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b">
                        <a:buNone/>
                      </a:pPr>
                      <a:r>
                        <a:rPr lang="en-AU" sz="1600" b="0" dirty="0">
                          <a:effectLst/>
                        </a:rPr>
                        <a:t>June</a:t>
                      </a:r>
                      <a:br>
                        <a:rPr lang="en-AU" sz="1600" b="0" dirty="0">
                          <a:effectLst/>
                        </a:rPr>
                      </a:br>
                      <a:r>
                        <a:rPr lang="en-AU" sz="1600" b="0" dirty="0">
                          <a:effectLst/>
                        </a:rPr>
                        <a:t>2027</a:t>
                      </a:r>
                    </a:p>
                  </a:txBody>
                  <a:tcPr marL="23487" marR="23487" marT="26842" marB="26842" anchor="b">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b">
                        <a:buNone/>
                      </a:pPr>
                      <a:r>
                        <a:rPr lang="en-AU" sz="1600" b="0" dirty="0">
                          <a:effectLst/>
                        </a:rPr>
                        <a:t>Dec</a:t>
                      </a:r>
                      <a:br>
                        <a:rPr lang="en-AU" sz="1600" b="0" dirty="0">
                          <a:effectLst/>
                        </a:rPr>
                      </a:br>
                      <a:r>
                        <a:rPr lang="en-AU" sz="1600" b="0" dirty="0">
                          <a:effectLst/>
                        </a:rPr>
                        <a:t>2027</a:t>
                      </a:r>
                    </a:p>
                  </a:txBody>
                  <a:tcPr marL="23487" marR="23487" marT="26842" marB="26842" anchor="b">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b">
                        <a:buNone/>
                      </a:pPr>
                      <a:r>
                        <a:rPr lang="en-AU" sz="1600" b="0" dirty="0">
                          <a:effectLst/>
                        </a:rPr>
                        <a:t>June</a:t>
                      </a:r>
                      <a:br>
                        <a:rPr lang="en-AU" sz="1600" b="0" dirty="0">
                          <a:effectLst/>
                        </a:rPr>
                      </a:br>
                      <a:r>
                        <a:rPr lang="en-AU" sz="1600" b="0" dirty="0">
                          <a:effectLst/>
                        </a:rPr>
                        <a:t>2028</a:t>
                      </a:r>
                    </a:p>
                  </a:txBody>
                  <a:tcPr marL="23487" marR="23487" marT="26842" marB="26842" anchor="b">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extLst>
                  <a:ext uri="{0D108BD9-81ED-4DB2-BD59-A6C34878D82A}">
                    <a16:rowId xmlns:a16="http://schemas.microsoft.com/office/drawing/2014/main" val="3164636091"/>
                  </a:ext>
                </a:extLst>
              </a:tr>
              <a:tr h="403310">
                <a:tc>
                  <a:txBody>
                    <a:bodyPr/>
                    <a:lstStyle/>
                    <a:p>
                      <a:pPr algn="l" fontAlgn="t">
                        <a:buNone/>
                      </a:pPr>
                      <a:r>
                        <a:rPr lang="en-AU" sz="2000" b="1" dirty="0">
                          <a:effectLst/>
                        </a:rPr>
                        <a:t>GDP growth</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2000" b="1" dirty="0">
                          <a:effectLst/>
                        </a:rPr>
                        <a:t>2.3</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2000" b="1" dirty="0">
                          <a:effectLst/>
                        </a:rPr>
                        <a:t>2.1</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2000" b="1" dirty="0">
                          <a:effectLst/>
                        </a:rPr>
                        <a:t>1.8</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2000" b="1" dirty="0">
                          <a:effectLst/>
                        </a:rPr>
                        <a:t>1.6</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2000" b="1" dirty="0">
                          <a:effectLst/>
                        </a:rPr>
                        <a:t>1.6</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2000" b="1" dirty="0">
                          <a:effectLst/>
                        </a:rPr>
                        <a:t>1.6</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extLst>
                  <a:ext uri="{0D108BD9-81ED-4DB2-BD59-A6C34878D82A}">
                    <a16:rowId xmlns:a16="http://schemas.microsoft.com/office/drawing/2014/main" val="2448215152"/>
                  </a:ext>
                </a:extLst>
              </a:tr>
              <a:tr h="403310">
                <a:tc>
                  <a:txBody>
                    <a:bodyPr/>
                    <a:lstStyle/>
                    <a:p>
                      <a:pPr algn="l" fontAlgn="t">
                        <a:buNone/>
                      </a:pPr>
                      <a:r>
                        <a:rPr lang="en-AU" sz="1600" b="0">
                          <a:effectLst/>
                        </a:rPr>
                        <a:t>(previous)</a:t>
                      </a:r>
                    </a:p>
                  </a:txBody>
                  <a:tcPr marL="67105"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i="1" dirty="0">
                          <a:effectLst/>
                        </a:rPr>
                        <a:t>(2.0)</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i="1" dirty="0">
                          <a:effectLst/>
                        </a:rPr>
                        <a:t>(1.9)</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i="1" dirty="0">
                          <a:effectLst/>
                        </a:rPr>
                        <a:t>(1.9)</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i="1" dirty="0">
                          <a:effectLst/>
                        </a:rPr>
                        <a:t>(2.0)</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i="1" dirty="0">
                          <a:effectLst/>
                        </a:rPr>
                        <a:t>(2.0)</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i="1" dirty="0">
                          <a:effectLst/>
                        </a:rPr>
                        <a:t>(n/a)</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extLst>
                  <a:ext uri="{0D108BD9-81ED-4DB2-BD59-A6C34878D82A}">
                    <a16:rowId xmlns:a16="http://schemas.microsoft.com/office/drawing/2014/main" val="2518860573"/>
                  </a:ext>
                </a:extLst>
              </a:tr>
              <a:tr h="743627">
                <a:tc>
                  <a:txBody>
                    <a:bodyPr/>
                    <a:lstStyle/>
                    <a:p>
                      <a:pPr algn="ctr" fontAlgn="t">
                        <a:buNone/>
                      </a:pPr>
                      <a:r>
                        <a:rPr lang="en-AU" sz="1800" b="1" dirty="0">
                          <a:effectLst/>
                        </a:rPr>
                        <a:t>Unemployment rate</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2000" b="1" dirty="0">
                          <a:effectLst/>
                        </a:rPr>
                        <a:t>4.2</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0F3FF"/>
                    </a:solidFill>
                  </a:tcPr>
                </a:tc>
                <a:tc>
                  <a:txBody>
                    <a:bodyPr/>
                    <a:lstStyle/>
                    <a:p>
                      <a:pPr algn="ctr" fontAlgn="t">
                        <a:buNone/>
                      </a:pPr>
                      <a:r>
                        <a:rPr lang="en-AU" sz="2000" b="1" dirty="0">
                          <a:effectLst/>
                        </a:rPr>
                        <a:t>4.3</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2000" b="1" dirty="0">
                          <a:effectLst/>
                        </a:rPr>
                        <a:t>4.3</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2000" b="1" dirty="0">
                          <a:effectLst/>
                        </a:rPr>
                        <a:t>4.4</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2000" b="1" dirty="0">
                          <a:effectLst/>
                        </a:rPr>
                        <a:t>4.5</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2000" b="1" dirty="0">
                          <a:effectLst/>
                        </a:rPr>
                        <a:t>4.6</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extLst>
                  <a:ext uri="{0D108BD9-81ED-4DB2-BD59-A6C34878D82A}">
                    <a16:rowId xmlns:a16="http://schemas.microsoft.com/office/drawing/2014/main" val="2995104710"/>
                  </a:ext>
                </a:extLst>
              </a:tr>
              <a:tr h="403310">
                <a:tc>
                  <a:txBody>
                    <a:bodyPr/>
                    <a:lstStyle/>
                    <a:p>
                      <a:pPr algn="l" fontAlgn="t">
                        <a:buNone/>
                      </a:pPr>
                      <a:r>
                        <a:rPr lang="en-AU" sz="1600" b="0">
                          <a:effectLst/>
                        </a:rPr>
                        <a:t>(previous)</a:t>
                      </a:r>
                    </a:p>
                  </a:txBody>
                  <a:tcPr marL="67105"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a:effectLst/>
                        </a:rPr>
                        <a:t>(4.4)</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0F3FF"/>
                    </a:solidFill>
                  </a:tcPr>
                </a:tc>
                <a:tc>
                  <a:txBody>
                    <a:bodyPr/>
                    <a:lstStyle/>
                    <a:p>
                      <a:pPr algn="ctr" fontAlgn="t">
                        <a:buNone/>
                      </a:pPr>
                      <a:r>
                        <a:rPr lang="en-AU" sz="1600" i="1" dirty="0">
                          <a:effectLst/>
                        </a:rPr>
                        <a:t>(4.4)</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i="1" dirty="0">
                          <a:effectLst/>
                        </a:rPr>
                        <a:t>(4.4)</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i="1" dirty="0">
                          <a:effectLst/>
                        </a:rPr>
                        <a:t>(4.4)</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i="1" dirty="0">
                          <a:effectLst/>
                        </a:rPr>
                        <a:t>(4.4)</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endParaRPr lang="en-AU" sz="1600" i="1" dirty="0">
                        <a:effectLst/>
                      </a:endParaRP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extLst>
                  <a:ext uri="{0D108BD9-81ED-4DB2-BD59-A6C34878D82A}">
                    <a16:rowId xmlns:a16="http://schemas.microsoft.com/office/drawing/2014/main" val="3296238163"/>
                  </a:ext>
                </a:extLst>
              </a:tr>
              <a:tr h="573469">
                <a:tc>
                  <a:txBody>
                    <a:bodyPr/>
                    <a:lstStyle/>
                    <a:p>
                      <a:pPr algn="l" fontAlgn="t">
                        <a:buNone/>
                      </a:pPr>
                      <a:r>
                        <a:rPr lang="en-AU" sz="2000" b="1" dirty="0">
                          <a:solidFill>
                            <a:srgbClr val="FF0000"/>
                          </a:solidFill>
                          <a:effectLst/>
                        </a:rPr>
                        <a:t>CPI Inflation</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2000" b="1" dirty="0">
                          <a:solidFill>
                            <a:srgbClr val="FF0000"/>
                          </a:solidFill>
                          <a:effectLst/>
                        </a:rPr>
                        <a:t>3.6</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0F3FF"/>
                    </a:solidFill>
                  </a:tcPr>
                </a:tc>
                <a:tc>
                  <a:txBody>
                    <a:bodyPr/>
                    <a:lstStyle/>
                    <a:p>
                      <a:pPr algn="ctr" fontAlgn="t">
                        <a:buNone/>
                      </a:pPr>
                      <a:r>
                        <a:rPr lang="en-AU" sz="2000" b="1" dirty="0">
                          <a:solidFill>
                            <a:srgbClr val="FF0000"/>
                          </a:solidFill>
                          <a:effectLst/>
                        </a:rPr>
                        <a:t>4.2</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2000" b="1" dirty="0">
                          <a:solidFill>
                            <a:srgbClr val="FF0000"/>
                          </a:solidFill>
                          <a:effectLst/>
                        </a:rPr>
                        <a:t>3.6</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2000" b="1" dirty="0">
                          <a:solidFill>
                            <a:srgbClr val="FF0000"/>
                          </a:solidFill>
                          <a:effectLst/>
                        </a:rPr>
                        <a:t>2.9</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2000" b="1" dirty="0">
                          <a:solidFill>
                            <a:srgbClr val="FF0000"/>
                          </a:solidFill>
                          <a:effectLst/>
                        </a:rPr>
                        <a:t>2.7</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2000" b="1" dirty="0">
                          <a:solidFill>
                            <a:srgbClr val="FF0000"/>
                          </a:solidFill>
                          <a:effectLst/>
                        </a:rPr>
                        <a:t>2.6</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extLst>
                  <a:ext uri="{0D108BD9-81ED-4DB2-BD59-A6C34878D82A}">
                    <a16:rowId xmlns:a16="http://schemas.microsoft.com/office/drawing/2014/main" val="2184329218"/>
                  </a:ext>
                </a:extLst>
              </a:tr>
              <a:tr h="403310">
                <a:tc>
                  <a:txBody>
                    <a:bodyPr/>
                    <a:lstStyle/>
                    <a:p>
                      <a:pPr algn="l" fontAlgn="t">
                        <a:buNone/>
                      </a:pPr>
                      <a:r>
                        <a:rPr lang="en-AU" sz="1600" b="1" i="1">
                          <a:solidFill>
                            <a:schemeClr val="accent1">
                              <a:lumMod val="75000"/>
                            </a:schemeClr>
                          </a:solidFill>
                          <a:effectLst/>
                        </a:rPr>
                        <a:t>(previous)</a:t>
                      </a:r>
                    </a:p>
                  </a:txBody>
                  <a:tcPr marL="67105"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b="1" i="1">
                          <a:solidFill>
                            <a:schemeClr val="accent1">
                              <a:lumMod val="75000"/>
                            </a:schemeClr>
                          </a:solidFill>
                          <a:effectLst/>
                        </a:rPr>
                        <a:t>(3.3)</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0F3FF"/>
                    </a:solidFill>
                  </a:tcPr>
                </a:tc>
                <a:tc>
                  <a:txBody>
                    <a:bodyPr/>
                    <a:lstStyle/>
                    <a:p>
                      <a:pPr algn="ctr" fontAlgn="t">
                        <a:buNone/>
                      </a:pPr>
                      <a:r>
                        <a:rPr lang="en-AU" sz="1600" b="1" i="1">
                          <a:solidFill>
                            <a:schemeClr val="accent1">
                              <a:lumMod val="75000"/>
                            </a:schemeClr>
                          </a:solidFill>
                          <a:effectLst/>
                        </a:rPr>
                        <a:t>(3.7)</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b="1" i="1">
                          <a:solidFill>
                            <a:schemeClr val="accent1">
                              <a:lumMod val="75000"/>
                            </a:schemeClr>
                          </a:solidFill>
                          <a:effectLst/>
                        </a:rPr>
                        <a:t>(3.2)</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b="1" i="1" dirty="0">
                          <a:solidFill>
                            <a:schemeClr val="accent1">
                              <a:lumMod val="75000"/>
                            </a:schemeClr>
                          </a:solidFill>
                          <a:effectLst/>
                        </a:rPr>
                        <a:t>(2.7)</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b="1" i="1" dirty="0">
                          <a:solidFill>
                            <a:schemeClr val="accent1">
                              <a:lumMod val="75000"/>
                            </a:schemeClr>
                          </a:solidFill>
                          <a:effectLst/>
                        </a:rPr>
                        <a:t>(2.6)</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endParaRPr lang="en-AU" sz="1600" b="1" i="1" dirty="0">
                        <a:solidFill>
                          <a:schemeClr val="accent1">
                            <a:lumMod val="75000"/>
                          </a:schemeClr>
                        </a:solidFill>
                        <a:effectLst/>
                      </a:endParaRP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extLst>
                  <a:ext uri="{0D108BD9-81ED-4DB2-BD59-A6C34878D82A}">
                    <a16:rowId xmlns:a16="http://schemas.microsoft.com/office/drawing/2014/main" val="3131818400"/>
                  </a:ext>
                </a:extLst>
              </a:tr>
              <a:tr h="913786">
                <a:tc>
                  <a:txBody>
                    <a:bodyPr/>
                    <a:lstStyle/>
                    <a:p>
                      <a:pPr algn="l" fontAlgn="t">
                        <a:buNone/>
                      </a:pPr>
                      <a:r>
                        <a:rPr lang="en-AU" sz="1600" b="0" dirty="0">
                          <a:effectLst/>
                        </a:rPr>
                        <a:t>Trimmed Mean inflation</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dirty="0">
                          <a:effectLst/>
                        </a:rPr>
                        <a:t>3.4</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0F3FF"/>
                    </a:solidFill>
                  </a:tcPr>
                </a:tc>
                <a:tc>
                  <a:txBody>
                    <a:bodyPr/>
                    <a:lstStyle/>
                    <a:p>
                      <a:pPr algn="ctr" fontAlgn="t">
                        <a:buNone/>
                      </a:pPr>
                      <a:r>
                        <a:rPr lang="en-AU" sz="1600" dirty="0">
                          <a:effectLst/>
                        </a:rPr>
                        <a:t>3.7</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dirty="0">
                          <a:effectLst/>
                        </a:rPr>
                        <a:t>3.2</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dirty="0">
                          <a:effectLst/>
                        </a:rPr>
                        <a:t>2.8</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dirty="0">
                          <a:effectLst/>
                        </a:rPr>
                        <a:t>2.7</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dirty="0">
                          <a:effectLst/>
                        </a:rPr>
                        <a:t>2.6</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extLst>
                  <a:ext uri="{0D108BD9-81ED-4DB2-BD59-A6C34878D82A}">
                    <a16:rowId xmlns:a16="http://schemas.microsoft.com/office/drawing/2014/main" val="2019465140"/>
                  </a:ext>
                </a:extLst>
              </a:tr>
              <a:tr h="403310">
                <a:tc>
                  <a:txBody>
                    <a:bodyPr/>
                    <a:lstStyle/>
                    <a:p>
                      <a:pPr algn="l" fontAlgn="t">
                        <a:buNone/>
                      </a:pPr>
                      <a:r>
                        <a:rPr lang="en-AU" sz="1600" b="0" i="1">
                          <a:effectLst/>
                        </a:rPr>
                        <a:t>(previous)</a:t>
                      </a:r>
                    </a:p>
                  </a:txBody>
                  <a:tcPr marL="67105"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i="1">
                          <a:effectLst/>
                        </a:rPr>
                        <a:t>(3.2)</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0F3FF"/>
                    </a:solidFill>
                  </a:tcPr>
                </a:tc>
                <a:tc>
                  <a:txBody>
                    <a:bodyPr/>
                    <a:lstStyle/>
                    <a:p>
                      <a:pPr algn="ctr" fontAlgn="t">
                        <a:buNone/>
                      </a:pPr>
                      <a:r>
                        <a:rPr lang="en-AU" sz="1600" i="1">
                          <a:effectLst/>
                        </a:rPr>
                        <a:t>(3.2)</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i="1" dirty="0">
                          <a:effectLst/>
                        </a:rPr>
                        <a:t>(2.7)</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i="1">
                          <a:effectLst/>
                        </a:rPr>
                        <a:t>(2.6)</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r>
                        <a:rPr lang="en-AU" sz="1600" i="1" dirty="0">
                          <a:effectLst/>
                        </a:rPr>
                        <a:t>(2.6)</a:t>
                      </a: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tc>
                  <a:txBody>
                    <a:bodyPr/>
                    <a:lstStyle/>
                    <a:p>
                      <a:pPr algn="ctr" fontAlgn="t">
                        <a:buNone/>
                      </a:pPr>
                      <a:endParaRPr lang="en-AU" sz="1600" i="1" dirty="0">
                        <a:effectLst/>
                      </a:endParaRPr>
                    </a:p>
                  </a:txBody>
                  <a:tcPr marL="23487" marR="23487" marT="26842" marB="26842">
                    <a:lnL>
                      <a:noFill/>
                    </a:lnL>
                    <a:lnR>
                      <a:noFill/>
                    </a:lnR>
                    <a:lnT w="6350" cap="flat" cmpd="sng" algn="ctr">
                      <a:solidFill>
                        <a:srgbClr val="F0F0F0"/>
                      </a:solidFill>
                      <a:prstDash val="solid"/>
                      <a:round/>
                      <a:headEnd type="none" w="med" len="med"/>
                      <a:tailEnd type="none" w="med" len="med"/>
                    </a:lnT>
                    <a:lnB w="6350" cap="flat" cmpd="sng" algn="ctr">
                      <a:solidFill>
                        <a:srgbClr val="F0F0F0"/>
                      </a:solidFill>
                      <a:prstDash val="solid"/>
                      <a:round/>
                      <a:headEnd type="none" w="med" len="med"/>
                      <a:tailEnd type="none" w="med" len="med"/>
                    </a:lnB>
                    <a:solidFill>
                      <a:srgbClr val="FFFFFF"/>
                    </a:solidFill>
                  </a:tcPr>
                </a:tc>
                <a:extLst>
                  <a:ext uri="{0D108BD9-81ED-4DB2-BD59-A6C34878D82A}">
                    <a16:rowId xmlns:a16="http://schemas.microsoft.com/office/drawing/2014/main" val="303607562"/>
                  </a:ext>
                </a:extLst>
              </a:tr>
            </a:tbl>
          </a:graphicData>
        </a:graphic>
      </p:graphicFrame>
      <p:sp>
        <p:nvSpPr>
          <p:cNvPr id="4" name="Slide Number Placeholder 3">
            <a:extLst>
              <a:ext uri="{FF2B5EF4-FFF2-40B4-BE49-F238E27FC236}">
                <a16:creationId xmlns:a16="http://schemas.microsoft.com/office/drawing/2014/main" id="{E0F9E76A-DB6B-FF45-053B-D10E98099713}"/>
              </a:ext>
            </a:extLst>
          </p:cNvPr>
          <p:cNvSpPr>
            <a:spLocks noGrp="1"/>
          </p:cNvSpPr>
          <p:nvPr>
            <p:ph type="sldNum" sz="quarter" idx="10"/>
          </p:nvPr>
        </p:nvSpPr>
        <p:spPr/>
        <p:txBody>
          <a:bodyPr/>
          <a:lstStyle/>
          <a:p>
            <a:fld id="{124866B3-8C2A-4B94-AF1A-57C3F889C822}" type="slidenum">
              <a:rPr lang="en-AU" smtClean="0"/>
              <a:pPr/>
              <a:t>19</a:t>
            </a:fld>
            <a:endParaRPr lang="en-AU" sz="941" dirty="0"/>
          </a:p>
        </p:txBody>
      </p:sp>
      <p:sp>
        <p:nvSpPr>
          <p:cNvPr id="7" name="Rectangle 6">
            <a:extLst>
              <a:ext uri="{FF2B5EF4-FFF2-40B4-BE49-F238E27FC236}">
                <a16:creationId xmlns:a16="http://schemas.microsoft.com/office/drawing/2014/main" id="{D3A4376D-ED49-7DC9-30D3-0574C77D8C2C}"/>
              </a:ext>
            </a:extLst>
          </p:cNvPr>
          <p:cNvSpPr/>
          <p:nvPr/>
        </p:nvSpPr>
        <p:spPr>
          <a:xfrm>
            <a:off x="3309257" y="4376057"/>
            <a:ext cx="2340429" cy="914400"/>
          </a:xfrm>
          <a:prstGeom prst="rect">
            <a:avLst/>
          </a:prstGeom>
          <a:noFill/>
          <a:ln w="381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664134E1-F09E-D098-2ADC-A56EE5EC8D9B}"/>
              </a:ext>
            </a:extLst>
          </p:cNvPr>
          <p:cNvSpPr txBox="1"/>
          <p:nvPr/>
        </p:nvSpPr>
        <p:spPr>
          <a:xfrm>
            <a:off x="10479662" y="1536660"/>
            <a:ext cx="1513114" cy="3877985"/>
          </a:xfrm>
          <a:prstGeom prst="rect">
            <a:avLst/>
          </a:prstGeom>
          <a:noFill/>
        </p:spPr>
        <p:txBody>
          <a:bodyPr wrap="square" rtlCol="0">
            <a:spAutoFit/>
          </a:bodyPr>
          <a:lstStyle/>
          <a:p>
            <a:r>
              <a:rPr lang="en-AU" i="1" dirty="0"/>
              <a:t>Forecasts profile is for :</a:t>
            </a:r>
          </a:p>
          <a:p>
            <a:endParaRPr lang="en-AU" i="1" dirty="0"/>
          </a:p>
          <a:p>
            <a:pPr algn="ctr"/>
            <a:r>
              <a:rPr lang="en-AU" b="1" i="1" dirty="0"/>
              <a:t>Slower economic activity</a:t>
            </a:r>
          </a:p>
          <a:p>
            <a:pPr algn="ctr"/>
            <a:endParaRPr lang="en-AU" b="1" i="1" dirty="0"/>
          </a:p>
          <a:p>
            <a:pPr algn="ctr"/>
            <a:r>
              <a:rPr lang="en-AU" sz="1400" i="1" dirty="0"/>
              <a:t>Unemployment pickup</a:t>
            </a:r>
          </a:p>
          <a:p>
            <a:pPr algn="ctr"/>
            <a:endParaRPr lang="en-AU" sz="1400" i="1" dirty="0"/>
          </a:p>
          <a:p>
            <a:pPr algn="ctr"/>
            <a:endParaRPr lang="en-AU" sz="1400" i="1" dirty="0"/>
          </a:p>
          <a:p>
            <a:pPr algn="ctr"/>
            <a:endParaRPr lang="en-AU" sz="1400" i="1" dirty="0"/>
          </a:p>
          <a:p>
            <a:pPr algn="ctr"/>
            <a:r>
              <a:rPr lang="en-AU" b="1" i="1" dirty="0">
                <a:solidFill>
                  <a:srgbClr val="FF0000"/>
                </a:solidFill>
              </a:rPr>
              <a:t>Higher </a:t>
            </a:r>
          </a:p>
          <a:p>
            <a:pPr algn="ctr"/>
            <a:r>
              <a:rPr lang="en-AU" b="1" i="1" dirty="0">
                <a:solidFill>
                  <a:srgbClr val="FF0000"/>
                </a:solidFill>
              </a:rPr>
              <a:t>INFLATION</a:t>
            </a:r>
          </a:p>
          <a:p>
            <a:endParaRPr lang="en-AU" sz="1400" i="1" dirty="0"/>
          </a:p>
        </p:txBody>
      </p:sp>
    </p:spTree>
    <p:extLst>
      <p:ext uri="{BB962C8B-B14F-4D97-AF65-F5344CB8AC3E}">
        <p14:creationId xmlns:p14="http://schemas.microsoft.com/office/powerpoint/2010/main" val="131037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C36628-0A1F-41A2-81F9-36A942C7D696}"/>
              </a:ext>
            </a:extLst>
          </p:cNvPr>
          <p:cNvSpPr>
            <a:spLocks noGrp="1"/>
          </p:cNvSpPr>
          <p:nvPr>
            <p:ph type="title"/>
          </p:nvPr>
        </p:nvSpPr>
        <p:spPr>
          <a:xfrm>
            <a:off x="623888" y="418973"/>
            <a:ext cx="9720000" cy="516637"/>
          </a:xfrm>
        </p:spPr>
        <p:txBody>
          <a:bodyPr/>
          <a:lstStyle/>
          <a:p>
            <a:r>
              <a:rPr lang="en-US" sz="2400" dirty="0"/>
              <a:t>Important information</a:t>
            </a:r>
            <a:endParaRPr lang="en-AU" sz="2400" dirty="0"/>
          </a:p>
        </p:txBody>
      </p:sp>
      <p:sp>
        <p:nvSpPr>
          <p:cNvPr id="2" name="Slide Number Placeholder 1">
            <a:extLst>
              <a:ext uri="{FF2B5EF4-FFF2-40B4-BE49-F238E27FC236}">
                <a16:creationId xmlns:a16="http://schemas.microsoft.com/office/drawing/2014/main" id="{FD25510D-BE77-41D7-ABE4-BCE32E4E91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70477A32-B69A-CB68-3147-91D9D7823F0E}"/>
              </a:ext>
            </a:extLst>
          </p:cNvPr>
          <p:cNvSpPr>
            <a:spLocks noGrp="1"/>
          </p:cNvSpPr>
          <p:nvPr>
            <p:ph idx="1"/>
          </p:nvPr>
        </p:nvSpPr>
        <p:spPr>
          <a:xfrm>
            <a:off x="407836" y="1142539"/>
            <a:ext cx="11643751" cy="5361787"/>
          </a:xfrm>
        </p:spPr>
        <p:txBody>
          <a:bodyPr/>
          <a:lstStyle/>
          <a:p>
            <a:pPr marL="0" indent="0">
              <a:spcBef>
                <a:spcPts val="300"/>
              </a:spcBef>
              <a:spcAft>
                <a:spcPts val="300"/>
              </a:spcAft>
              <a:buNone/>
            </a:pPr>
            <a:r>
              <a:rPr lang="en-AU" sz="1400" b="1" dirty="0">
                <a:solidFill>
                  <a:srgbClr val="4E4540"/>
                </a:solidFill>
                <a:effectLst/>
                <a:latin typeface="Arial" panose="020B0604020202020204" pitchFamily="34" charset="0"/>
                <a:ea typeface="Calibri" panose="020F0502020204030204" pitchFamily="34" charset="0"/>
              </a:rPr>
              <a:t>Important information</a:t>
            </a:r>
            <a:endParaRPr lang="en-AU" sz="1400" dirty="0">
              <a:effectLst/>
              <a:latin typeface="Times New Roman" panose="02020603050405020304" pitchFamily="18" charset="0"/>
              <a:ea typeface="Calibri" panose="020F0502020204030204" pitchFamily="34" charset="0"/>
            </a:endParaRPr>
          </a:p>
          <a:p>
            <a:pPr marL="0" indent="0">
              <a:spcBef>
                <a:spcPts val="300"/>
              </a:spcBef>
              <a:spcAft>
                <a:spcPts val="300"/>
              </a:spcAft>
              <a:buNone/>
            </a:pPr>
            <a:r>
              <a:rPr lang="en-AU" sz="1400" dirty="0">
                <a:solidFill>
                  <a:srgbClr val="4E4540"/>
                </a:solidFill>
                <a:effectLst/>
                <a:latin typeface="Arial" panose="020B0604020202020204" pitchFamily="34" charset="0"/>
                <a:ea typeface="Calibri" panose="020F0502020204030204" pitchFamily="34" charset="0"/>
              </a:rPr>
              <a:t>This communication is provided by MLC Investments Limited (ABN 30 002 641 661, AFSL 230705) (MLC), part of the Insignia Financial Group of companies (comprising Insignia Financial Ltd, ABN 49 100 103 722 and its related bodies corporate) (‘Insignia Financial Group’).  </a:t>
            </a:r>
          </a:p>
          <a:p>
            <a:pPr marL="0" indent="0">
              <a:spcBef>
                <a:spcPts val="300"/>
              </a:spcBef>
              <a:spcAft>
                <a:spcPts val="300"/>
              </a:spcAft>
              <a:buNone/>
            </a:pPr>
            <a:r>
              <a:rPr lang="en-AU" sz="1400" dirty="0">
                <a:solidFill>
                  <a:srgbClr val="4E4540"/>
                </a:solidFill>
                <a:effectLst/>
                <a:latin typeface="Arial" panose="020B0604020202020204" pitchFamily="34" charset="0"/>
                <a:ea typeface="Calibri" panose="020F0502020204030204" pitchFamily="34" charset="0"/>
              </a:rPr>
              <a:t>An investment with MLC does not represent a deposit or liability of, and is not guaranteed by, the Insignia Financial Group. </a:t>
            </a:r>
            <a:endParaRPr lang="en-AU" sz="1400" dirty="0">
              <a:effectLst/>
              <a:latin typeface="Times New Roman" panose="02020603050405020304" pitchFamily="18" charset="0"/>
              <a:ea typeface="Calibri" panose="020F0502020204030204" pitchFamily="34" charset="0"/>
            </a:endParaRPr>
          </a:p>
          <a:p>
            <a:pPr marL="0" indent="0">
              <a:spcBef>
                <a:spcPts val="300"/>
              </a:spcBef>
              <a:spcAft>
                <a:spcPts val="300"/>
              </a:spcAft>
              <a:buNone/>
            </a:pPr>
            <a:r>
              <a:rPr lang="en-AU" sz="1600" b="1" dirty="0">
                <a:solidFill>
                  <a:srgbClr val="0000FF"/>
                </a:solidFill>
                <a:effectLst/>
                <a:latin typeface="Arial" panose="020B0604020202020204" pitchFamily="34" charset="0"/>
                <a:ea typeface="Calibri" panose="020F0502020204030204" pitchFamily="34" charset="0"/>
              </a:rPr>
              <a:t>This information may constitute general advice. </a:t>
            </a:r>
            <a:r>
              <a:rPr lang="en-AU" sz="1600" b="1" dirty="0">
                <a:effectLst/>
                <a:latin typeface="Arial" panose="020B0604020202020204" pitchFamily="34" charset="0"/>
                <a:ea typeface="Calibri" panose="020F0502020204030204" pitchFamily="34" charset="0"/>
              </a:rPr>
              <a:t>It has been prepared without taking account of an investor's objectives, financial situation or needs and because of that an investor should, before acting on the advice, consider the appropriateness of the advice having regard to their personal objectives, financial situation and needs.</a:t>
            </a:r>
            <a:endParaRPr lang="en-AU" sz="1600" b="1" dirty="0">
              <a:effectLst/>
              <a:latin typeface="Times New Roman" panose="02020603050405020304" pitchFamily="18" charset="0"/>
              <a:ea typeface="Calibri" panose="020F0502020204030204" pitchFamily="34" charset="0"/>
            </a:endParaRPr>
          </a:p>
          <a:p>
            <a:pPr marL="0" indent="0">
              <a:spcBef>
                <a:spcPts val="300"/>
              </a:spcBef>
              <a:spcAft>
                <a:spcPts val="300"/>
              </a:spcAft>
              <a:buNone/>
            </a:pPr>
            <a:r>
              <a:rPr lang="en-AU" sz="1400" dirty="0">
                <a:solidFill>
                  <a:srgbClr val="4E4540"/>
                </a:solidFill>
                <a:effectLst/>
                <a:latin typeface="Arial" panose="020B0604020202020204" pitchFamily="34" charset="0"/>
                <a:ea typeface="Calibri" panose="020F0502020204030204" pitchFamily="34" charset="0"/>
              </a:rPr>
              <a:t>Past performance is not a reliable indicator of future performance. Share market returns are all in local currency.</a:t>
            </a:r>
            <a:endParaRPr lang="en-AU" sz="1400" dirty="0">
              <a:effectLst/>
              <a:latin typeface="Times New Roman" panose="02020603050405020304" pitchFamily="18" charset="0"/>
              <a:ea typeface="Calibri" panose="020F0502020204030204" pitchFamily="34" charset="0"/>
            </a:endParaRPr>
          </a:p>
          <a:p>
            <a:pPr marL="0" indent="0">
              <a:spcBef>
                <a:spcPts val="300"/>
              </a:spcBef>
              <a:spcAft>
                <a:spcPts val="300"/>
              </a:spcAft>
              <a:buNone/>
            </a:pPr>
            <a:r>
              <a:rPr lang="en-AU" sz="1600" b="1" dirty="0">
                <a:solidFill>
                  <a:srgbClr val="0000FF"/>
                </a:solidFill>
                <a:effectLst/>
                <a:latin typeface="Arial" panose="020B0604020202020204" pitchFamily="34" charset="0"/>
                <a:ea typeface="Calibri" panose="020F0502020204030204" pitchFamily="34" charset="0"/>
              </a:rPr>
              <a:t>Any opinions expressed in this communication constitute our judgement at the time of issue and are subject to change. </a:t>
            </a:r>
            <a:r>
              <a:rPr lang="en-AU" sz="1600" dirty="0">
                <a:solidFill>
                  <a:srgbClr val="4E4540"/>
                </a:solidFill>
                <a:effectLst/>
                <a:latin typeface="Arial" panose="020B0604020202020204" pitchFamily="34" charset="0"/>
                <a:ea typeface="Calibri" panose="020F0502020204030204" pitchFamily="34" charset="0"/>
              </a:rPr>
              <a:t>We believe that the information contained in this communication is correct and that any estimates, opinions, conclusions or recommendations are reasonably held or made as at the time of compilation. </a:t>
            </a:r>
            <a:r>
              <a:rPr lang="en-AU" sz="1600" b="1" dirty="0">
                <a:solidFill>
                  <a:srgbClr val="FF0000"/>
                </a:solidFill>
                <a:effectLst/>
                <a:latin typeface="Arial" panose="020B0604020202020204" pitchFamily="34" charset="0"/>
                <a:ea typeface="Calibri" panose="020F0502020204030204" pitchFamily="34" charset="0"/>
              </a:rPr>
              <a:t>However, no warranty is made as to their accuracy or reliability </a:t>
            </a:r>
            <a:r>
              <a:rPr lang="en-AU" sz="1600" b="1" dirty="0">
                <a:solidFill>
                  <a:srgbClr val="0000FF"/>
                </a:solidFill>
                <a:effectLst/>
                <a:latin typeface="Arial" panose="020B0604020202020204" pitchFamily="34" charset="0"/>
                <a:ea typeface="Calibri" panose="020F0502020204030204" pitchFamily="34" charset="0"/>
              </a:rPr>
              <a:t>(which may change without notice), or other information contained in this communication.</a:t>
            </a:r>
            <a:endParaRPr lang="en-AU" sz="1600" b="1" dirty="0">
              <a:solidFill>
                <a:srgbClr val="0000FF"/>
              </a:solidFill>
              <a:effectLst/>
              <a:latin typeface="Times New Roman" panose="02020603050405020304" pitchFamily="18" charset="0"/>
              <a:ea typeface="Calibri" panose="020F0502020204030204" pitchFamily="34" charset="0"/>
            </a:endParaRPr>
          </a:p>
          <a:p>
            <a:pPr marL="0" indent="0">
              <a:spcBef>
                <a:spcPts val="300"/>
              </a:spcBef>
              <a:spcAft>
                <a:spcPts val="300"/>
              </a:spcAft>
              <a:buNone/>
            </a:pPr>
            <a:r>
              <a:rPr lang="en-AU" sz="1400" dirty="0">
                <a:solidFill>
                  <a:srgbClr val="4E4540"/>
                </a:solidFill>
                <a:effectLst/>
                <a:latin typeface="Arial" panose="020B0604020202020204" pitchFamily="34" charset="0"/>
                <a:ea typeface="Calibri" panose="020F0502020204030204" pitchFamily="34" charset="0"/>
              </a:rPr>
              <a:t>This information is directed to and prepared for Australian residents only.</a:t>
            </a:r>
            <a:endParaRPr lang="en-AU" sz="1400" dirty="0">
              <a:effectLst/>
              <a:latin typeface="Times New Roman" panose="02020603050405020304" pitchFamily="18" charset="0"/>
              <a:ea typeface="Calibri" panose="020F0502020204030204" pitchFamily="34" charset="0"/>
            </a:endParaRPr>
          </a:p>
          <a:p>
            <a:pPr marL="0" indent="0">
              <a:spcBef>
                <a:spcPts val="300"/>
              </a:spcBef>
              <a:spcAft>
                <a:spcPts val="300"/>
              </a:spcAft>
              <a:buNone/>
            </a:pPr>
            <a:r>
              <a:rPr lang="en-AU" sz="1400" dirty="0">
                <a:solidFill>
                  <a:srgbClr val="4E4540"/>
                </a:solidFill>
                <a:effectLst/>
                <a:latin typeface="Arial" panose="020B0604020202020204" pitchFamily="34" charset="0"/>
                <a:ea typeface="Calibri" panose="020F0502020204030204" pitchFamily="34" charset="0"/>
              </a:rPr>
              <a:t>MLC may use the services of any member of the Insignia Financial Group where it makes good business sense to do so and will benefit customers. Amounts paid for these services are always negotiated on an arm's length basis. MLC relies on third parties to provide certain information and is not responsible for its accuracy, nor is MLC liable for any loss arising from a person relying on information provided by third parties.</a:t>
            </a:r>
            <a:endParaRPr lang="en-AU" sz="1400" dirty="0">
              <a:effectLst/>
              <a:latin typeface="Times New Roman" panose="02020603050405020304" pitchFamily="18" charset="0"/>
              <a:ea typeface="Calibri" panose="020F0502020204030204" pitchFamily="34" charset="0"/>
            </a:endParaRPr>
          </a:p>
          <a:p>
            <a:pPr marL="0" indent="0">
              <a:spcBef>
                <a:spcPts val="300"/>
              </a:spcBef>
              <a:spcAft>
                <a:spcPts val="300"/>
              </a:spcAft>
              <a:buNone/>
            </a:pPr>
            <a:r>
              <a:rPr lang="en-AU" sz="1400" dirty="0">
                <a:solidFill>
                  <a:srgbClr val="4E4540"/>
                </a:solidFill>
                <a:effectLst/>
                <a:latin typeface="Arial" panose="020B0604020202020204" pitchFamily="34" charset="0"/>
                <a:ea typeface="Calibri" panose="020F0502020204030204" pitchFamily="34" charset="0"/>
              </a:rPr>
              <a:t>Bloomberg Finance L.P. and its affiliates (collectively, “Bloomberg”) do not approve or endorse any information included in this material and disclaim all liability for any loss or damage of any kind arising out of the use of all or any part of this material.</a:t>
            </a:r>
            <a:endParaRPr lang="en-AU" sz="1400" dirty="0">
              <a:effectLst/>
              <a:latin typeface="Times New Roman" panose="02020603050405020304" pitchFamily="18" charset="0"/>
              <a:ea typeface="Calibri" panose="020F0502020204030204" pitchFamily="34" charset="0"/>
            </a:endParaRPr>
          </a:p>
          <a:p>
            <a:pPr marL="0" indent="0">
              <a:spcBef>
                <a:spcPts val="300"/>
              </a:spcBef>
              <a:spcAft>
                <a:spcPts val="300"/>
              </a:spcAft>
              <a:buNone/>
            </a:pPr>
            <a:r>
              <a:rPr lang="en-AU" sz="1400" dirty="0">
                <a:solidFill>
                  <a:srgbClr val="4E4540"/>
                </a:solidFill>
                <a:effectLst/>
                <a:latin typeface="Arial" panose="020B0604020202020204" pitchFamily="34" charset="0"/>
                <a:ea typeface="Calibri" panose="020F0502020204030204" pitchFamily="34" charset="0"/>
              </a:rPr>
              <a:t>The funds referred to herein is not sponsored, endorsed, or promoted by MSCI, and MSCI bears no liability with respect to any such funds.</a:t>
            </a:r>
            <a:endParaRPr lang="en-AU" sz="1400" dirty="0">
              <a:effectLst/>
              <a:latin typeface="Times New Roman" panose="02020603050405020304" pitchFamily="18" charset="0"/>
              <a:ea typeface="Calibri" panose="020F0502020204030204" pitchFamily="34" charset="0"/>
            </a:endParaRPr>
          </a:p>
          <a:p>
            <a:pPr marL="0" indent="0">
              <a:buNone/>
            </a:pPr>
            <a:r>
              <a:rPr lang="en-AU" sz="1400" dirty="0">
                <a:effectLst/>
                <a:latin typeface="Calibri" panose="020F0502020204030204" pitchFamily="34" charset="0"/>
                <a:ea typeface="Calibri" panose="020F0502020204030204" pitchFamily="34" charset="0"/>
              </a:rPr>
              <a:t> </a:t>
            </a:r>
            <a:endParaRPr lang="en-AU" sz="1400" dirty="0">
              <a:effectLst/>
              <a:latin typeface="Times New Roman" panose="02020603050405020304" pitchFamily="18" charset="0"/>
              <a:ea typeface="Calibri" panose="020F0502020204030204" pitchFamily="34" charset="0"/>
            </a:endParaRPr>
          </a:p>
          <a:p>
            <a:endParaRPr lang="en-AU" dirty="0"/>
          </a:p>
        </p:txBody>
      </p:sp>
    </p:spTree>
    <p:extLst>
      <p:ext uri="{BB962C8B-B14F-4D97-AF65-F5344CB8AC3E}">
        <p14:creationId xmlns:p14="http://schemas.microsoft.com/office/powerpoint/2010/main" val="2438595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B8D7E-4E4B-0788-9A80-8FE023C8EBC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8EAEE4-D252-53D9-4C42-C5532894F26D}"/>
              </a:ext>
            </a:extLst>
          </p:cNvPr>
          <p:cNvSpPr>
            <a:spLocks noGrp="1"/>
          </p:cNvSpPr>
          <p:nvPr>
            <p:ph type="sldNum" sz="quarter" idx="12"/>
          </p:nvPr>
        </p:nvSpPr>
        <p:spPr>
          <a:xfrm>
            <a:off x="11816596" y="6666721"/>
            <a:ext cx="257175" cy="191279"/>
          </a:xfrm>
        </p:spPr>
        <p:txBody>
          <a:bodyPr wrap="none"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24866B3-8C2A-4B94-AF1A-57C3F889C822}"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84F77AC1-6E1F-ACA1-529A-88C1ABEF6A83}"/>
              </a:ext>
            </a:extLst>
          </p:cNvPr>
          <p:cNvSpPr txBox="1"/>
          <p:nvPr/>
        </p:nvSpPr>
        <p:spPr>
          <a:xfrm>
            <a:off x="12877014" y="133860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itle 4">
            <a:extLst>
              <a:ext uri="{FF2B5EF4-FFF2-40B4-BE49-F238E27FC236}">
                <a16:creationId xmlns:a16="http://schemas.microsoft.com/office/drawing/2014/main" id="{46B8EE7E-8914-327C-4ABF-F5521424542B}"/>
              </a:ext>
            </a:extLst>
          </p:cNvPr>
          <p:cNvSpPr>
            <a:spLocks noGrp="1"/>
          </p:cNvSpPr>
          <p:nvPr>
            <p:ph type="title"/>
          </p:nvPr>
        </p:nvSpPr>
        <p:spPr>
          <a:xfrm>
            <a:off x="271689" y="340431"/>
            <a:ext cx="10548711" cy="334484"/>
          </a:xfrm>
        </p:spPr>
        <p:txBody>
          <a:bodyPr/>
          <a:lstStyle/>
          <a:p>
            <a:r>
              <a:rPr lang="en-US" sz="2000" dirty="0"/>
              <a:t>Stubborn price pressures are evident in the ‘essentials’ . </a:t>
            </a:r>
            <a:endParaRPr lang="en-US" sz="1800" b="0" i="1" dirty="0">
              <a:solidFill>
                <a:schemeClr val="tx1"/>
              </a:solidFill>
              <a:latin typeface="+mn-lt"/>
            </a:endParaRPr>
          </a:p>
        </p:txBody>
      </p:sp>
      <p:pic>
        <p:nvPicPr>
          <p:cNvPr id="3" name="Picture 2">
            <a:extLst>
              <a:ext uri="{FF2B5EF4-FFF2-40B4-BE49-F238E27FC236}">
                <a16:creationId xmlns:a16="http://schemas.microsoft.com/office/drawing/2014/main" id="{F5EB0F41-4D3A-CA27-D7A7-2FD70147791F}"/>
              </a:ext>
            </a:extLst>
          </p:cNvPr>
          <p:cNvPicPr>
            <a:picLocks noChangeAspect="1"/>
          </p:cNvPicPr>
          <p:nvPr/>
        </p:nvPicPr>
        <p:blipFill>
          <a:blip r:embed="rId2"/>
          <a:stretch>
            <a:fillRect/>
          </a:stretch>
        </p:blipFill>
        <p:spPr>
          <a:xfrm>
            <a:off x="1763485" y="1034143"/>
            <a:ext cx="8392885" cy="5632578"/>
          </a:xfrm>
          <a:prstGeom prst="rect">
            <a:avLst/>
          </a:prstGeom>
        </p:spPr>
      </p:pic>
      <p:pic>
        <p:nvPicPr>
          <p:cNvPr id="2" name="Picture 1">
            <a:extLst>
              <a:ext uri="{FF2B5EF4-FFF2-40B4-BE49-F238E27FC236}">
                <a16:creationId xmlns:a16="http://schemas.microsoft.com/office/drawing/2014/main" id="{B5A6A0FB-834C-6EFF-2484-00B63E1F7967}"/>
              </a:ext>
            </a:extLst>
          </p:cNvPr>
          <p:cNvPicPr>
            <a:picLocks noChangeAspect="1"/>
          </p:cNvPicPr>
          <p:nvPr/>
        </p:nvPicPr>
        <p:blipFill>
          <a:blip r:embed="rId3"/>
          <a:stretch>
            <a:fillRect/>
          </a:stretch>
        </p:blipFill>
        <p:spPr>
          <a:xfrm>
            <a:off x="3353634" y="3627084"/>
            <a:ext cx="1098623" cy="1067008"/>
          </a:xfrm>
          <a:prstGeom prst="rect">
            <a:avLst/>
          </a:prstGeom>
        </p:spPr>
      </p:pic>
    </p:spTree>
    <p:extLst>
      <p:ext uri="{BB962C8B-B14F-4D97-AF65-F5344CB8AC3E}">
        <p14:creationId xmlns:p14="http://schemas.microsoft.com/office/powerpoint/2010/main" val="2670207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FCBCC-7E83-7801-B334-C996D54E5FC0}"/>
              </a:ext>
            </a:extLst>
          </p:cNvPr>
          <p:cNvSpPr>
            <a:spLocks noGrp="1"/>
          </p:cNvSpPr>
          <p:nvPr>
            <p:ph type="title"/>
          </p:nvPr>
        </p:nvSpPr>
        <p:spPr/>
        <p:txBody>
          <a:bodyPr/>
          <a:lstStyle/>
          <a:p>
            <a:r>
              <a:rPr lang="en-AU" dirty="0"/>
              <a:t>ABS comments on the December 2025 CPI</a:t>
            </a:r>
          </a:p>
        </p:txBody>
      </p:sp>
      <p:sp>
        <p:nvSpPr>
          <p:cNvPr id="3" name="Content Placeholder 2">
            <a:extLst>
              <a:ext uri="{FF2B5EF4-FFF2-40B4-BE49-F238E27FC236}">
                <a16:creationId xmlns:a16="http://schemas.microsoft.com/office/drawing/2014/main" id="{132DC162-8A02-4E7A-F906-9401D7411C8A}"/>
              </a:ext>
            </a:extLst>
          </p:cNvPr>
          <p:cNvSpPr>
            <a:spLocks noGrp="1"/>
          </p:cNvSpPr>
          <p:nvPr>
            <p:ph idx="1"/>
          </p:nvPr>
        </p:nvSpPr>
        <p:spPr>
          <a:xfrm>
            <a:off x="386964" y="1084248"/>
            <a:ext cx="11500236" cy="5552434"/>
          </a:xfrm>
        </p:spPr>
        <p:txBody>
          <a:bodyPr/>
          <a:lstStyle/>
          <a:p>
            <a:pPr marL="0" indent="0">
              <a:buNone/>
            </a:pPr>
            <a:endParaRPr lang="en-AU" sz="2000" b="1" i="1" dirty="0"/>
          </a:p>
          <a:p>
            <a:r>
              <a:rPr lang="en-AU" sz="2000" b="1" i="1" dirty="0"/>
              <a:t>    “ Annual Services inflation was 4.1 per cent in the 12 months to December, </a:t>
            </a:r>
            <a:r>
              <a:rPr lang="en-AU" sz="2000" i="1" dirty="0"/>
              <a:t>up from 3.6 per cent to November. The main contributors were </a:t>
            </a:r>
            <a:r>
              <a:rPr lang="en-AU" sz="2000" b="1" i="1" dirty="0">
                <a:solidFill>
                  <a:srgbClr val="FF0000"/>
                </a:solidFill>
              </a:rPr>
              <a:t>Domestic holiday travel and accommodation (+9.6 per cent) and Rents (+3.9 per cent). ”</a:t>
            </a:r>
          </a:p>
          <a:p>
            <a:endParaRPr lang="en-AU" sz="2000" b="1" i="1" dirty="0"/>
          </a:p>
          <a:p>
            <a:r>
              <a:rPr lang="en-AU" sz="2000" b="1" i="1" dirty="0"/>
              <a:t>    Annual Housing inflation was 5.5 per cent to December</a:t>
            </a:r>
            <a:r>
              <a:rPr lang="en-AU" sz="2000" i="1" dirty="0"/>
              <a:t>, </a:t>
            </a:r>
            <a:r>
              <a:rPr lang="en-AU" sz="2000" b="1" i="1" dirty="0">
                <a:solidFill>
                  <a:srgbClr val="0000FF"/>
                </a:solidFill>
              </a:rPr>
              <a:t>driven by Electricity costs, which rose 21.5 per cent in the 12 months to December.</a:t>
            </a:r>
          </a:p>
          <a:p>
            <a:endParaRPr lang="en-AU" sz="2000" i="1" dirty="0"/>
          </a:p>
          <a:p>
            <a:r>
              <a:rPr lang="en-AU" sz="2000" i="1" dirty="0"/>
              <a:t>  </a:t>
            </a:r>
            <a:r>
              <a:rPr lang="en-AU" sz="2000" b="1" i="1" dirty="0"/>
              <a:t>Annual inflation for Food and non-alcoholic beverages was 3.4 per cent to December : </a:t>
            </a:r>
            <a:endParaRPr lang="en-AU" sz="2000" i="1" dirty="0"/>
          </a:p>
          <a:p>
            <a:pPr marL="0" indent="0">
              <a:buNone/>
            </a:pPr>
            <a:r>
              <a:rPr lang="en-AU" sz="2000" i="1" dirty="0"/>
              <a:t>     Meals out and takeaway prices rose 3.5 per cent in the year  … </a:t>
            </a:r>
          </a:p>
          <a:p>
            <a:pPr marL="0" indent="0">
              <a:buNone/>
            </a:pPr>
            <a:r>
              <a:rPr lang="en-AU" sz="2000" i="1" dirty="0"/>
              <a:t>     Prices for meat and seafood rose 4.4 per cent in the 12 months to December. </a:t>
            </a:r>
          </a:p>
          <a:p>
            <a:pPr marL="0" indent="0">
              <a:buNone/>
            </a:pPr>
            <a:r>
              <a:rPr lang="en-AU" sz="2000" i="1" dirty="0"/>
              <a:t>     </a:t>
            </a:r>
            <a:r>
              <a:rPr lang="en-AU" sz="2000" b="1" i="1" dirty="0">
                <a:solidFill>
                  <a:srgbClr val="FF0000"/>
                </a:solidFill>
              </a:rPr>
              <a:t>Prices for beef and lamb both rose by more than 10 per cent over the past year</a:t>
            </a:r>
            <a:r>
              <a:rPr lang="en-AU" sz="2000" i="1" dirty="0"/>
              <a:t>, with           strong overseas demand for Australian red meat leading to prices rises.</a:t>
            </a:r>
          </a:p>
          <a:p>
            <a:pPr marL="0" indent="0">
              <a:buNone/>
            </a:pPr>
            <a:r>
              <a:rPr lang="en-AU" sz="2000" i="1" dirty="0"/>
              <a:t>     Fruit and vegetable prices rose 4.0 per cent in the 12 months to December  …</a:t>
            </a:r>
          </a:p>
          <a:p>
            <a:pPr marL="0" indent="0">
              <a:buNone/>
            </a:pPr>
            <a:r>
              <a:rPr lang="en-AU" sz="2000" i="1" dirty="0"/>
              <a:t>      Vegetable prices rose 3.8 per cent …. with weather-related shortages</a:t>
            </a:r>
          </a:p>
          <a:p>
            <a:pPr marL="0" indent="0">
              <a:buNone/>
            </a:pPr>
            <a:r>
              <a:rPr lang="en-AU" sz="2000" i="1" dirty="0"/>
              <a:t>     Fruit prices rose 4.2 per cent in the 12 months to December           ”</a:t>
            </a:r>
          </a:p>
        </p:txBody>
      </p:sp>
      <p:sp>
        <p:nvSpPr>
          <p:cNvPr id="4" name="Slide Number Placeholder 3">
            <a:extLst>
              <a:ext uri="{FF2B5EF4-FFF2-40B4-BE49-F238E27FC236}">
                <a16:creationId xmlns:a16="http://schemas.microsoft.com/office/drawing/2014/main" id="{A4DA5360-E7F1-51ED-162A-F5B12B1166C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866B3-8C2A-4B94-AF1A-57C3F889C822}"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941"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73185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C9C1-B6AF-EBA2-D5BB-F2F545EBEA10}"/>
              </a:ext>
            </a:extLst>
          </p:cNvPr>
          <p:cNvSpPr>
            <a:spLocks noGrp="1"/>
          </p:cNvSpPr>
          <p:nvPr>
            <p:ph type="title"/>
          </p:nvPr>
        </p:nvSpPr>
        <p:spPr>
          <a:xfrm>
            <a:off x="206829" y="239315"/>
            <a:ext cx="10579356" cy="733558"/>
          </a:xfrm>
        </p:spPr>
        <p:txBody>
          <a:bodyPr/>
          <a:lstStyle/>
          <a:p>
            <a:r>
              <a:rPr lang="en-AU" sz="2000" dirty="0"/>
              <a:t>Australia’s nominal household spending had a sharp rebound in the closing months of 2025  </a:t>
            </a:r>
            <a:r>
              <a:rPr lang="en-AU" sz="2000" b="0" dirty="0"/>
              <a:t>with the benefit of lower interest rates and a sharp lift in international tourism. </a:t>
            </a:r>
            <a:endParaRPr lang="en-AU" sz="2000" b="0" i="1" dirty="0"/>
          </a:p>
        </p:txBody>
      </p:sp>
      <p:sp>
        <p:nvSpPr>
          <p:cNvPr id="5" name="Slide Number Placeholder 4">
            <a:extLst>
              <a:ext uri="{FF2B5EF4-FFF2-40B4-BE49-F238E27FC236}">
                <a16:creationId xmlns:a16="http://schemas.microsoft.com/office/drawing/2014/main" id="{D80CA4C8-7990-F448-59FB-A4E7115CFAE9}"/>
              </a:ext>
            </a:extLst>
          </p:cNvPr>
          <p:cNvSpPr>
            <a:spLocks noGrp="1"/>
          </p:cNvSpPr>
          <p:nvPr>
            <p:ph type="sldNum" sz="quarter" idx="10"/>
          </p:nvPr>
        </p:nvSpPr>
        <p:spPr/>
        <p:txBody>
          <a:bodyPr/>
          <a:lstStyle/>
          <a:p>
            <a:fld id="{85862CF6-E18B-41F7-91E3-0BE057B5524C}" type="slidenum">
              <a:rPr lang="en-AU" smtClean="0"/>
              <a:pPr/>
              <a:t>22</a:t>
            </a:fld>
            <a:endParaRPr lang="en-AU" sz="749"/>
          </a:p>
        </p:txBody>
      </p:sp>
      <p:sp>
        <p:nvSpPr>
          <p:cNvPr id="14" name="TextBox 13">
            <a:extLst>
              <a:ext uri="{FF2B5EF4-FFF2-40B4-BE49-F238E27FC236}">
                <a16:creationId xmlns:a16="http://schemas.microsoft.com/office/drawing/2014/main" id="{5F5C0DF0-3505-AB1F-E2E8-8524197E9AB0}"/>
              </a:ext>
            </a:extLst>
          </p:cNvPr>
          <p:cNvSpPr txBox="1"/>
          <p:nvPr/>
        </p:nvSpPr>
        <p:spPr>
          <a:xfrm>
            <a:off x="206829" y="1063294"/>
            <a:ext cx="4321628" cy="5632311"/>
          </a:xfrm>
          <a:prstGeom prst="rect">
            <a:avLst/>
          </a:prstGeom>
          <a:noFill/>
        </p:spPr>
        <p:txBody>
          <a:bodyPr wrap="square">
            <a:spAutoFit/>
          </a:bodyPr>
          <a:lstStyle/>
          <a:p>
            <a:pPr>
              <a:buNone/>
            </a:pPr>
            <a:r>
              <a:rPr lang="en-AU" sz="1800" b="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ABS commentary : </a:t>
            </a:r>
          </a:p>
          <a:p>
            <a:pPr>
              <a:buNone/>
            </a:pPr>
            <a:endParaRPr lang="en-AU" dirty="0">
              <a:solidFill>
                <a:srgbClr val="000000"/>
              </a:solidFill>
              <a:latin typeface="Arial" panose="020B0604020202020204" pitchFamily="34" charset="0"/>
              <a:ea typeface="Times New Roman" panose="02020603050405020304" pitchFamily="18" charset="0"/>
              <a:cs typeface="Aptos" panose="020B0004020202020204" pitchFamily="34" charset="0"/>
            </a:endParaRPr>
          </a:p>
          <a:p>
            <a:pPr>
              <a:buNone/>
            </a:pPr>
            <a:r>
              <a:rPr lang="en-AU" sz="1800"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a:t>
            </a:r>
            <a:r>
              <a:rPr lang="en-AU" sz="1800" b="1" i="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Household spending remained strong </a:t>
            </a:r>
            <a:r>
              <a:rPr lang="en-AU" sz="1800" i="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in November, continuing the strong rises in services and goods spending seen in October. </a:t>
            </a:r>
          </a:p>
          <a:p>
            <a:pPr>
              <a:buNone/>
            </a:pPr>
            <a:endParaRPr lang="en-AU" sz="1800" i="1"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i="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‘Services spending rose by 1.2 per cent, driven </a:t>
            </a:r>
            <a:r>
              <a:rPr lang="en-AU" sz="1800" b="1" i="1" dirty="0">
                <a:solidFill>
                  <a:srgbClr val="7030A0"/>
                </a:solidFill>
                <a:effectLst/>
                <a:latin typeface="Arial" panose="020B0604020202020204" pitchFamily="34" charset="0"/>
                <a:ea typeface="Times New Roman" panose="02020603050405020304" pitchFamily="18" charset="0"/>
                <a:cs typeface="Aptos" panose="020B0004020202020204" pitchFamily="34" charset="0"/>
              </a:rPr>
              <a:t>by major events, including concerts and sporting fixtures</a:t>
            </a:r>
            <a:r>
              <a:rPr lang="en-AU" sz="1800" i="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 </a:t>
            </a:r>
          </a:p>
          <a:p>
            <a:pPr>
              <a:buNone/>
            </a:pPr>
            <a:r>
              <a:rPr lang="en-AU" sz="1800" b="1" i="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These events are linked to higher spending on catering, transport, and recreation and cultural activities.</a:t>
            </a:r>
          </a:p>
          <a:p>
            <a:pPr>
              <a:buNone/>
            </a:pPr>
            <a:endParaRPr lang="en-AU" sz="1800" b="1" i="1" dirty="0">
              <a:effectLst/>
              <a:latin typeface="Aptos" panose="020B0004020202020204" pitchFamily="34" charset="0"/>
              <a:ea typeface="Aptos" panose="020B0004020202020204" pitchFamily="34" charset="0"/>
              <a:cs typeface="Aptos" panose="020B0004020202020204" pitchFamily="34" charset="0"/>
            </a:endParaRPr>
          </a:p>
          <a:p>
            <a:pPr>
              <a:buNone/>
            </a:pPr>
            <a:r>
              <a:rPr lang="en-AU" sz="1800" i="1" dirty="0">
                <a:solidFill>
                  <a:srgbClr val="000000"/>
                </a:solidFill>
                <a:effectLst/>
                <a:latin typeface="Arial" panose="020B0604020202020204" pitchFamily="34" charset="0"/>
                <a:ea typeface="Times New Roman" panose="02020603050405020304" pitchFamily="18" charset="0"/>
                <a:cs typeface="Aptos" panose="020B0004020202020204" pitchFamily="34" charset="0"/>
              </a:rPr>
              <a:t>‘Growth in goods spending, which lifted 0.9 per cent, was driven by Black Friday sales. Clothing, footwear, furnishings, and electronics seeing the biggest gains as consumers took advantage of widespread discounts.’</a:t>
            </a:r>
            <a:endParaRPr lang="en-AU" sz="1800" i="1" dirty="0">
              <a:effectLst/>
              <a:latin typeface="Aptos" panose="020B0004020202020204" pitchFamily="34" charset="0"/>
              <a:ea typeface="Aptos" panose="020B0004020202020204" pitchFamily="34" charset="0"/>
              <a:cs typeface="Aptos" panose="020B0004020202020204" pitchFamily="34" charset="0"/>
            </a:endParaRPr>
          </a:p>
        </p:txBody>
      </p:sp>
      <p:pic>
        <p:nvPicPr>
          <p:cNvPr id="6" name="Picture 5">
            <a:extLst>
              <a:ext uri="{FF2B5EF4-FFF2-40B4-BE49-F238E27FC236}">
                <a16:creationId xmlns:a16="http://schemas.microsoft.com/office/drawing/2014/main" id="{33DD3998-7DB5-9F21-31C6-D46A215B8742}"/>
              </a:ext>
            </a:extLst>
          </p:cNvPr>
          <p:cNvPicPr>
            <a:picLocks noChangeAspect="1"/>
          </p:cNvPicPr>
          <p:nvPr/>
        </p:nvPicPr>
        <p:blipFill>
          <a:blip r:embed="rId2"/>
          <a:stretch>
            <a:fillRect/>
          </a:stretch>
        </p:blipFill>
        <p:spPr>
          <a:xfrm>
            <a:off x="4528457" y="1063294"/>
            <a:ext cx="7456714" cy="5441032"/>
          </a:xfrm>
          <a:prstGeom prst="rect">
            <a:avLst/>
          </a:prstGeom>
        </p:spPr>
      </p:pic>
      <p:pic>
        <p:nvPicPr>
          <p:cNvPr id="7" name="Picture 6">
            <a:extLst>
              <a:ext uri="{FF2B5EF4-FFF2-40B4-BE49-F238E27FC236}">
                <a16:creationId xmlns:a16="http://schemas.microsoft.com/office/drawing/2014/main" id="{D78C64A2-DBF9-2B06-299F-7CB6BA420DEE}"/>
              </a:ext>
            </a:extLst>
          </p:cNvPr>
          <p:cNvPicPr>
            <a:picLocks noChangeAspect="1"/>
          </p:cNvPicPr>
          <p:nvPr/>
        </p:nvPicPr>
        <p:blipFill>
          <a:blip r:embed="rId3"/>
          <a:stretch>
            <a:fillRect/>
          </a:stretch>
        </p:blipFill>
        <p:spPr>
          <a:xfrm>
            <a:off x="9652114" y="4692497"/>
            <a:ext cx="816935" cy="774259"/>
          </a:xfrm>
          <a:prstGeom prst="rect">
            <a:avLst/>
          </a:prstGeom>
        </p:spPr>
      </p:pic>
      <p:pic>
        <p:nvPicPr>
          <p:cNvPr id="8" name="Picture 7">
            <a:extLst>
              <a:ext uri="{FF2B5EF4-FFF2-40B4-BE49-F238E27FC236}">
                <a16:creationId xmlns:a16="http://schemas.microsoft.com/office/drawing/2014/main" id="{57845464-1D28-68B7-CE56-93E97D215EC1}"/>
              </a:ext>
            </a:extLst>
          </p:cNvPr>
          <p:cNvPicPr>
            <a:picLocks noChangeAspect="1"/>
          </p:cNvPicPr>
          <p:nvPr/>
        </p:nvPicPr>
        <p:blipFill>
          <a:blip r:embed="rId4"/>
          <a:stretch>
            <a:fillRect/>
          </a:stretch>
        </p:blipFill>
        <p:spPr>
          <a:xfrm>
            <a:off x="10203030" y="1731957"/>
            <a:ext cx="967236" cy="1345942"/>
          </a:xfrm>
          <a:prstGeom prst="rect">
            <a:avLst/>
          </a:prstGeom>
        </p:spPr>
      </p:pic>
      <p:pic>
        <p:nvPicPr>
          <p:cNvPr id="9" name="Picture 8">
            <a:extLst>
              <a:ext uri="{FF2B5EF4-FFF2-40B4-BE49-F238E27FC236}">
                <a16:creationId xmlns:a16="http://schemas.microsoft.com/office/drawing/2014/main" id="{CDBC06DE-D630-2728-16B8-6EC697CCE354}"/>
              </a:ext>
            </a:extLst>
          </p:cNvPr>
          <p:cNvPicPr>
            <a:picLocks noChangeAspect="1"/>
          </p:cNvPicPr>
          <p:nvPr/>
        </p:nvPicPr>
        <p:blipFill>
          <a:blip r:embed="rId5"/>
          <a:stretch>
            <a:fillRect/>
          </a:stretch>
        </p:blipFill>
        <p:spPr>
          <a:xfrm>
            <a:off x="10310656" y="5190153"/>
            <a:ext cx="951058" cy="774259"/>
          </a:xfrm>
          <a:prstGeom prst="rect">
            <a:avLst/>
          </a:prstGeom>
        </p:spPr>
      </p:pic>
      <p:cxnSp>
        <p:nvCxnSpPr>
          <p:cNvPr id="11" name="Straight Arrow Connector 10">
            <a:extLst>
              <a:ext uri="{FF2B5EF4-FFF2-40B4-BE49-F238E27FC236}">
                <a16:creationId xmlns:a16="http://schemas.microsoft.com/office/drawing/2014/main" id="{1F2A3097-C7AB-7D75-B21C-C93FB72AC54C}"/>
              </a:ext>
            </a:extLst>
          </p:cNvPr>
          <p:cNvCxnSpPr>
            <a:cxnSpLocks/>
          </p:cNvCxnSpPr>
          <p:nvPr/>
        </p:nvCxnSpPr>
        <p:spPr>
          <a:xfrm flipV="1">
            <a:off x="10019246" y="2606274"/>
            <a:ext cx="119742" cy="1615496"/>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659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EFB7B-C980-1C66-89D1-8A5705C594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E915E4-46BF-1E43-0243-29A99665FB1D}"/>
              </a:ext>
            </a:extLst>
          </p:cNvPr>
          <p:cNvSpPr>
            <a:spLocks noGrp="1"/>
          </p:cNvSpPr>
          <p:nvPr>
            <p:ph type="title"/>
          </p:nvPr>
        </p:nvSpPr>
        <p:spPr>
          <a:xfrm>
            <a:off x="314849" y="335657"/>
            <a:ext cx="10170256" cy="516637"/>
          </a:xfrm>
        </p:spPr>
        <p:txBody>
          <a:bodyPr/>
          <a:lstStyle/>
          <a:p>
            <a:r>
              <a:rPr lang="en-AU" sz="2000" dirty="0"/>
              <a:t>RBA’s concern is that the Australian economy is characterised by limited capacity in product and the labour market. </a:t>
            </a:r>
            <a:r>
              <a:rPr lang="en-AU" sz="2000" b="0" i="1" dirty="0"/>
              <a:t>Hence inflation pressures have picked up recently</a:t>
            </a:r>
          </a:p>
        </p:txBody>
      </p:sp>
      <p:sp>
        <p:nvSpPr>
          <p:cNvPr id="3" name="Content Placeholder 2">
            <a:extLst>
              <a:ext uri="{FF2B5EF4-FFF2-40B4-BE49-F238E27FC236}">
                <a16:creationId xmlns:a16="http://schemas.microsoft.com/office/drawing/2014/main" id="{1FC846DB-A300-EB46-884D-C2CD401AB5AC}"/>
              </a:ext>
            </a:extLst>
          </p:cNvPr>
          <p:cNvSpPr>
            <a:spLocks noGrp="1"/>
          </p:cNvSpPr>
          <p:nvPr>
            <p:ph sz="half" idx="1"/>
          </p:nvPr>
        </p:nvSpPr>
        <p:spPr>
          <a:xfrm>
            <a:off x="236487" y="1377401"/>
            <a:ext cx="3954513" cy="5318204"/>
          </a:xfrm>
        </p:spPr>
        <p:txBody>
          <a:bodyPr/>
          <a:lstStyle/>
          <a:p>
            <a:pPr marL="0" indent="0">
              <a:buNone/>
            </a:pPr>
            <a:r>
              <a:rPr lang="en-AU" sz="1800" dirty="0"/>
              <a:t>RBA Statement of Monetary Policy </a:t>
            </a:r>
          </a:p>
          <a:p>
            <a:pPr marL="0" indent="0">
              <a:buNone/>
            </a:pPr>
            <a:endParaRPr lang="en-AU" sz="1800" dirty="0"/>
          </a:p>
          <a:p>
            <a:pPr marL="0" indent="0">
              <a:buNone/>
            </a:pPr>
            <a:r>
              <a:rPr lang="en-AU" sz="1800" dirty="0"/>
              <a:t>“ </a:t>
            </a:r>
            <a:r>
              <a:rPr lang="en-AU" sz="2000" b="1" i="1" dirty="0"/>
              <a:t>Overall, capacity pressures in the Australian economy are judged to be greater than previously anticipated. </a:t>
            </a:r>
          </a:p>
          <a:p>
            <a:pPr marL="0" indent="0">
              <a:buNone/>
            </a:pPr>
            <a:r>
              <a:rPr lang="en-AU" sz="2000" i="1" dirty="0"/>
              <a:t>This judgement reflects the strength and breadth of the recent increase in inflation, together with evidence from other indicators, including unit labour cost growth, survey measures of capacity utilisation and a range of other labour market indicators. ”</a:t>
            </a:r>
            <a:endParaRPr lang="en-AU" sz="800" i="1" dirty="0"/>
          </a:p>
          <a:p>
            <a:pPr marL="0" indent="0" algn="r">
              <a:buNone/>
            </a:pPr>
            <a:r>
              <a:rPr lang="en-AU" sz="1200" dirty="0"/>
              <a:t>RBA SMP , January 2026 , page 2</a:t>
            </a:r>
          </a:p>
        </p:txBody>
      </p:sp>
      <p:sp>
        <p:nvSpPr>
          <p:cNvPr id="5" name="Slide Number Placeholder 4">
            <a:extLst>
              <a:ext uri="{FF2B5EF4-FFF2-40B4-BE49-F238E27FC236}">
                <a16:creationId xmlns:a16="http://schemas.microsoft.com/office/drawing/2014/main" id="{B901A423-28FE-F402-B8BA-D3633C5C11A0}"/>
              </a:ext>
            </a:extLst>
          </p:cNvPr>
          <p:cNvSpPr>
            <a:spLocks noGrp="1"/>
          </p:cNvSpPr>
          <p:nvPr>
            <p:ph type="sldNum" sz="quarter" idx="10"/>
          </p:nvPr>
        </p:nvSpPr>
        <p:spPr/>
        <p:txBody>
          <a:bodyPr/>
          <a:lstStyle/>
          <a:p>
            <a:fld id="{85862CF6-E18B-41F7-91E3-0BE057B5524C}" type="slidenum">
              <a:rPr lang="en-AU" smtClean="0"/>
              <a:pPr/>
              <a:t>23</a:t>
            </a:fld>
            <a:endParaRPr lang="en-AU" sz="749" dirty="0"/>
          </a:p>
        </p:txBody>
      </p:sp>
      <p:pic>
        <p:nvPicPr>
          <p:cNvPr id="6" name="Picture 5">
            <a:extLst>
              <a:ext uri="{FF2B5EF4-FFF2-40B4-BE49-F238E27FC236}">
                <a16:creationId xmlns:a16="http://schemas.microsoft.com/office/drawing/2014/main" id="{2F7E43F0-62FC-C4BD-9F09-B5DBB404E977}"/>
              </a:ext>
            </a:extLst>
          </p:cNvPr>
          <p:cNvPicPr>
            <a:picLocks noChangeAspect="1"/>
          </p:cNvPicPr>
          <p:nvPr/>
        </p:nvPicPr>
        <p:blipFill>
          <a:blip r:embed="rId2"/>
          <a:stretch>
            <a:fillRect/>
          </a:stretch>
        </p:blipFill>
        <p:spPr>
          <a:xfrm>
            <a:off x="4354286" y="1023257"/>
            <a:ext cx="7601227" cy="5672347"/>
          </a:xfrm>
          <a:prstGeom prst="rect">
            <a:avLst/>
          </a:prstGeom>
        </p:spPr>
      </p:pic>
      <p:pic>
        <p:nvPicPr>
          <p:cNvPr id="7" name="Picture 6">
            <a:extLst>
              <a:ext uri="{FF2B5EF4-FFF2-40B4-BE49-F238E27FC236}">
                <a16:creationId xmlns:a16="http://schemas.microsoft.com/office/drawing/2014/main" id="{3E1ABB50-4922-8878-CCD0-0FB947DB13A9}"/>
              </a:ext>
            </a:extLst>
          </p:cNvPr>
          <p:cNvPicPr>
            <a:picLocks noChangeAspect="1"/>
          </p:cNvPicPr>
          <p:nvPr/>
        </p:nvPicPr>
        <p:blipFill>
          <a:blip r:embed="rId3"/>
          <a:stretch>
            <a:fillRect/>
          </a:stretch>
        </p:blipFill>
        <p:spPr>
          <a:xfrm>
            <a:off x="6096000" y="5278162"/>
            <a:ext cx="1164437" cy="944962"/>
          </a:xfrm>
          <a:prstGeom prst="rect">
            <a:avLst/>
          </a:prstGeom>
        </p:spPr>
      </p:pic>
      <p:sp>
        <p:nvSpPr>
          <p:cNvPr id="8" name="TextBox 7">
            <a:extLst>
              <a:ext uri="{FF2B5EF4-FFF2-40B4-BE49-F238E27FC236}">
                <a16:creationId xmlns:a16="http://schemas.microsoft.com/office/drawing/2014/main" id="{DBDB93A1-F6C5-133E-51D1-77374E703B09}"/>
              </a:ext>
            </a:extLst>
          </p:cNvPr>
          <p:cNvSpPr txBox="1"/>
          <p:nvPr/>
        </p:nvSpPr>
        <p:spPr>
          <a:xfrm>
            <a:off x="10485105" y="2721428"/>
            <a:ext cx="999565" cy="954107"/>
          </a:xfrm>
          <a:prstGeom prst="rect">
            <a:avLst/>
          </a:prstGeom>
          <a:noFill/>
        </p:spPr>
        <p:txBody>
          <a:bodyPr wrap="square" rtlCol="0">
            <a:spAutoFit/>
          </a:bodyPr>
          <a:lstStyle/>
          <a:p>
            <a:r>
              <a:rPr lang="en-AU" b="1" dirty="0">
                <a:solidFill>
                  <a:srgbClr val="0000FF"/>
                </a:solidFill>
              </a:rPr>
              <a:t>83.2 %</a:t>
            </a:r>
          </a:p>
          <a:p>
            <a:endParaRPr lang="en-AU" dirty="0"/>
          </a:p>
          <a:p>
            <a:r>
              <a:rPr lang="en-AU" sz="2000" b="1" dirty="0">
                <a:solidFill>
                  <a:srgbClr val="006600"/>
                </a:solidFill>
              </a:rPr>
              <a:t>4.3 %</a:t>
            </a:r>
          </a:p>
        </p:txBody>
      </p:sp>
      <p:sp>
        <p:nvSpPr>
          <p:cNvPr id="9" name="TextBox 8">
            <a:extLst>
              <a:ext uri="{FF2B5EF4-FFF2-40B4-BE49-F238E27FC236}">
                <a16:creationId xmlns:a16="http://schemas.microsoft.com/office/drawing/2014/main" id="{A9940E32-499D-19D6-BF58-91A842DA4E9F}"/>
              </a:ext>
            </a:extLst>
          </p:cNvPr>
          <p:cNvSpPr txBox="1"/>
          <p:nvPr/>
        </p:nvSpPr>
        <p:spPr>
          <a:xfrm>
            <a:off x="8512871" y="4077833"/>
            <a:ext cx="2971799" cy="1200329"/>
          </a:xfrm>
          <a:prstGeom prst="rect">
            <a:avLst/>
          </a:prstGeom>
          <a:noFill/>
        </p:spPr>
        <p:txBody>
          <a:bodyPr wrap="square" rtlCol="0">
            <a:spAutoFit/>
          </a:bodyPr>
          <a:lstStyle/>
          <a:p>
            <a:pPr algn="ctr"/>
            <a:r>
              <a:rPr lang="en-AU" i="1" dirty="0"/>
              <a:t>Rising Capacity Utilisation &amp; lower Unemployment typically leads to rising price pressures</a:t>
            </a:r>
          </a:p>
        </p:txBody>
      </p:sp>
      <p:cxnSp>
        <p:nvCxnSpPr>
          <p:cNvPr id="11" name="Straight Arrow Connector 10">
            <a:extLst>
              <a:ext uri="{FF2B5EF4-FFF2-40B4-BE49-F238E27FC236}">
                <a16:creationId xmlns:a16="http://schemas.microsoft.com/office/drawing/2014/main" id="{B7FC1CDA-6562-8A71-0E24-3F4507B054B4}"/>
              </a:ext>
            </a:extLst>
          </p:cNvPr>
          <p:cNvCxnSpPr>
            <a:cxnSpLocks/>
          </p:cNvCxnSpPr>
          <p:nvPr/>
        </p:nvCxnSpPr>
        <p:spPr>
          <a:xfrm flipV="1">
            <a:off x="8512871" y="4180114"/>
            <a:ext cx="0" cy="1098048"/>
          </a:xfrm>
          <a:prstGeom prst="straightConnector1">
            <a:avLst/>
          </a:prstGeom>
          <a:ln w="5080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081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C587-DA6D-2485-81B3-124219AABD31}"/>
              </a:ext>
            </a:extLst>
          </p:cNvPr>
          <p:cNvSpPr>
            <a:spLocks noGrp="1"/>
          </p:cNvSpPr>
          <p:nvPr>
            <p:ph type="title"/>
          </p:nvPr>
        </p:nvSpPr>
        <p:spPr>
          <a:xfrm>
            <a:off x="195941" y="353674"/>
            <a:ext cx="9720000" cy="516637"/>
          </a:xfrm>
        </p:spPr>
        <p:txBody>
          <a:bodyPr/>
          <a:lstStyle/>
          <a:p>
            <a:r>
              <a:rPr lang="en-AU" sz="2000" dirty="0"/>
              <a:t>RBA liaison survey shows that “ </a:t>
            </a:r>
            <a:r>
              <a:rPr lang="en-AU" sz="2000" i="1" dirty="0"/>
              <a:t>many </a:t>
            </a:r>
            <a:r>
              <a:rPr lang="en-AU" sz="2000" dirty="0"/>
              <a:t>“ employers are struggling to find “</a:t>
            </a:r>
            <a:r>
              <a:rPr lang="en-AU" sz="2000" i="1" dirty="0"/>
              <a:t>sufficiently skilled or high-quality candidates</a:t>
            </a:r>
            <a:r>
              <a:rPr lang="en-AU" sz="2000" dirty="0"/>
              <a:t>” for jobs </a:t>
            </a:r>
          </a:p>
        </p:txBody>
      </p:sp>
      <p:sp>
        <p:nvSpPr>
          <p:cNvPr id="3" name="Content Placeholder 2">
            <a:extLst>
              <a:ext uri="{FF2B5EF4-FFF2-40B4-BE49-F238E27FC236}">
                <a16:creationId xmlns:a16="http://schemas.microsoft.com/office/drawing/2014/main" id="{159507D1-2DA4-F457-05D2-FEF3ABFF5FDC}"/>
              </a:ext>
            </a:extLst>
          </p:cNvPr>
          <p:cNvSpPr>
            <a:spLocks noGrp="1"/>
          </p:cNvSpPr>
          <p:nvPr>
            <p:ph sz="half" idx="1"/>
          </p:nvPr>
        </p:nvSpPr>
        <p:spPr>
          <a:xfrm>
            <a:off x="195941" y="1536196"/>
            <a:ext cx="4060373" cy="4968130"/>
          </a:xfrm>
        </p:spPr>
        <p:txBody>
          <a:bodyPr/>
          <a:lstStyle/>
          <a:p>
            <a:pPr marL="0" indent="0">
              <a:buNone/>
            </a:pPr>
            <a:r>
              <a:rPr lang="en-AU" sz="2000" i="1" dirty="0"/>
              <a:t>“ The availability of labour remains a constraint for many firms, consistent with </a:t>
            </a:r>
            <a:r>
              <a:rPr lang="en-AU" sz="2000" b="1" i="1" dirty="0">
                <a:solidFill>
                  <a:srgbClr val="008000"/>
                </a:solidFill>
              </a:rPr>
              <a:t>some tightness remaining in the labour market.</a:t>
            </a:r>
          </a:p>
          <a:p>
            <a:pPr marL="0" indent="0">
              <a:buNone/>
            </a:pPr>
            <a:r>
              <a:rPr lang="en-AU" sz="2000" i="1" dirty="0"/>
              <a:t>Liaison suggests some firms are having less difficulty finding staff than a year ago, though </a:t>
            </a:r>
            <a:r>
              <a:rPr lang="en-AU" sz="2000" b="1" i="1" dirty="0">
                <a:solidFill>
                  <a:schemeClr val="accent1"/>
                </a:solidFill>
              </a:rPr>
              <a:t>many still struggle to find sufficiently skilled or high-quality candidates</a:t>
            </a:r>
            <a:r>
              <a:rPr lang="en-AU" sz="2000" i="1" dirty="0"/>
              <a:t>. </a:t>
            </a:r>
          </a:p>
          <a:p>
            <a:pPr marL="0" indent="0">
              <a:buNone/>
            </a:pPr>
            <a:r>
              <a:rPr lang="en-AU" sz="2000" i="1" dirty="0"/>
              <a:t>Labour constraints have been broadly based across most industries ” </a:t>
            </a:r>
          </a:p>
          <a:p>
            <a:pPr marL="0" indent="0" algn="r">
              <a:buNone/>
            </a:pPr>
            <a:r>
              <a:rPr lang="en-AU" sz="1100" dirty="0"/>
              <a:t>RBA SMP , January 2026 , page 29</a:t>
            </a:r>
          </a:p>
          <a:p>
            <a:pPr marL="0" indent="0">
              <a:buNone/>
            </a:pPr>
            <a:endParaRPr lang="en-AU" dirty="0"/>
          </a:p>
        </p:txBody>
      </p:sp>
      <p:sp>
        <p:nvSpPr>
          <p:cNvPr id="5" name="Slide Number Placeholder 4">
            <a:extLst>
              <a:ext uri="{FF2B5EF4-FFF2-40B4-BE49-F238E27FC236}">
                <a16:creationId xmlns:a16="http://schemas.microsoft.com/office/drawing/2014/main" id="{892358F4-E349-AC69-FDFC-5CA2B418DFAA}"/>
              </a:ext>
            </a:extLst>
          </p:cNvPr>
          <p:cNvSpPr>
            <a:spLocks noGrp="1"/>
          </p:cNvSpPr>
          <p:nvPr>
            <p:ph type="sldNum" sz="quarter" idx="10"/>
          </p:nvPr>
        </p:nvSpPr>
        <p:spPr/>
        <p:txBody>
          <a:bodyPr/>
          <a:lstStyle/>
          <a:p>
            <a:fld id="{85862CF6-E18B-41F7-91E3-0BE057B5524C}" type="slidenum">
              <a:rPr lang="en-AU" smtClean="0"/>
              <a:pPr/>
              <a:t>24</a:t>
            </a:fld>
            <a:endParaRPr lang="en-AU" sz="749" dirty="0"/>
          </a:p>
        </p:txBody>
      </p:sp>
      <p:pic>
        <p:nvPicPr>
          <p:cNvPr id="6" name="Picture 5">
            <a:extLst>
              <a:ext uri="{FF2B5EF4-FFF2-40B4-BE49-F238E27FC236}">
                <a16:creationId xmlns:a16="http://schemas.microsoft.com/office/drawing/2014/main" id="{D042F87C-3947-4DC8-5CB2-481D7BD5B252}"/>
              </a:ext>
            </a:extLst>
          </p:cNvPr>
          <p:cNvPicPr>
            <a:picLocks noChangeAspect="1"/>
          </p:cNvPicPr>
          <p:nvPr/>
        </p:nvPicPr>
        <p:blipFill>
          <a:blip r:embed="rId2"/>
          <a:stretch>
            <a:fillRect/>
          </a:stretch>
        </p:blipFill>
        <p:spPr>
          <a:xfrm>
            <a:off x="4561114" y="1088572"/>
            <a:ext cx="7434945" cy="5607034"/>
          </a:xfrm>
          <a:prstGeom prst="rect">
            <a:avLst/>
          </a:prstGeom>
        </p:spPr>
      </p:pic>
    </p:spTree>
    <p:extLst>
      <p:ext uri="{BB962C8B-B14F-4D97-AF65-F5344CB8AC3E}">
        <p14:creationId xmlns:p14="http://schemas.microsoft.com/office/powerpoint/2010/main" val="3551093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F3398-A931-BF02-736F-B28604577E4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662B29-094F-6098-2DFC-A61236C50EDE}"/>
              </a:ext>
            </a:extLst>
          </p:cNvPr>
          <p:cNvSpPr>
            <a:spLocks noGrp="1"/>
          </p:cNvSpPr>
          <p:nvPr>
            <p:ph type="sldNum" sz="quarter" idx="12"/>
          </p:nvPr>
        </p:nvSpPr>
        <p:spPr>
          <a:xfrm>
            <a:off x="11816596" y="6666721"/>
            <a:ext cx="257175" cy="191279"/>
          </a:xfrm>
        </p:spPr>
        <p:txBody>
          <a:bodyPr wrap="none"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24866B3-8C2A-4B94-AF1A-57C3F889C822}"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25</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53ED4D33-7EEF-1A08-971E-0A8C48E8CA7B}"/>
              </a:ext>
            </a:extLst>
          </p:cNvPr>
          <p:cNvSpPr txBox="1"/>
          <p:nvPr/>
        </p:nvSpPr>
        <p:spPr>
          <a:xfrm>
            <a:off x="12877014" y="133860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itle 4">
            <a:extLst>
              <a:ext uri="{FF2B5EF4-FFF2-40B4-BE49-F238E27FC236}">
                <a16:creationId xmlns:a16="http://schemas.microsoft.com/office/drawing/2014/main" id="{78E8FD6D-2E5C-044D-70C6-A27EE88B52C7}"/>
              </a:ext>
            </a:extLst>
          </p:cNvPr>
          <p:cNvSpPr>
            <a:spLocks noGrp="1"/>
          </p:cNvSpPr>
          <p:nvPr>
            <p:ph type="title"/>
          </p:nvPr>
        </p:nvSpPr>
        <p:spPr>
          <a:xfrm>
            <a:off x="304346" y="307774"/>
            <a:ext cx="10548711" cy="606626"/>
          </a:xfrm>
        </p:spPr>
        <p:txBody>
          <a:bodyPr/>
          <a:lstStyle/>
          <a:p>
            <a:r>
              <a:rPr lang="en-US" sz="2000" dirty="0">
                <a:solidFill>
                  <a:schemeClr val="tx1"/>
                </a:solidFill>
                <a:latin typeface="+mn-lt"/>
              </a:rPr>
              <a:t>The inflation gauge has turned upwards </a:t>
            </a:r>
            <a:r>
              <a:rPr lang="en-US" sz="2000" b="0" dirty="0">
                <a:solidFill>
                  <a:schemeClr val="tx1"/>
                </a:solidFill>
                <a:latin typeface="+mn-lt"/>
              </a:rPr>
              <a:t>given the mix of rising global commodity prices, high Australian capacity utilization and a stronger labour market performance recently</a:t>
            </a:r>
            <a:endParaRPr lang="en-US" sz="1800" b="0" dirty="0">
              <a:solidFill>
                <a:schemeClr val="tx1"/>
              </a:solidFill>
              <a:latin typeface="+mn-lt"/>
            </a:endParaRPr>
          </a:p>
        </p:txBody>
      </p:sp>
      <p:pic>
        <p:nvPicPr>
          <p:cNvPr id="2" name="Picture 1">
            <a:extLst>
              <a:ext uri="{FF2B5EF4-FFF2-40B4-BE49-F238E27FC236}">
                <a16:creationId xmlns:a16="http://schemas.microsoft.com/office/drawing/2014/main" id="{5B735C4C-8ADC-2F0F-7FD5-7EA33036CB2D}"/>
              </a:ext>
            </a:extLst>
          </p:cNvPr>
          <p:cNvPicPr>
            <a:picLocks noChangeAspect="1"/>
          </p:cNvPicPr>
          <p:nvPr/>
        </p:nvPicPr>
        <p:blipFill>
          <a:blip r:embed="rId2"/>
          <a:stretch>
            <a:fillRect/>
          </a:stretch>
        </p:blipFill>
        <p:spPr>
          <a:xfrm>
            <a:off x="2177143" y="914401"/>
            <a:ext cx="7696200" cy="5834742"/>
          </a:xfrm>
          <a:prstGeom prst="rect">
            <a:avLst/>
          </a:prstGeom>
        </p:spPr>
      </p:pic>
      <p:cxnSp>
        <p:nvCxnSpPr>
          <p:cNvPr id="6" name="Straight Arrow Connector 5">
            <a:extLst>
              <a:ext uri="{FF2B5EF4-FFF2-40B4-BE49-F238E27FC236}">
                <a16:creationId xmlns:a16="http://schemas.microsoft.com/office/drawing/2014/main" id="{B96AB6A4-F757-81C4-72CB-1485192B55FF}"/>
              </a:ext>
            </a:extLst>
          </p:cNvPr>
          <p:cNvCxnSpPr>
            <a:cxnSpLocks/>
          </p:cNvCxnSpPr>
          <p:nvPr/>
        </p:nvCxnSpPr>
        <p:spPr>
          <a:xfrm flipV="1">
            <a:off x="8523514" y="4713514"/>
            <a:ext cx="500743" cy="446315"/>
          </a:xfrm>
          <a:prstGeom prst="straightConnector1">
            <a:avLst/>
          </a:prstGeom>
          <a:ln w="508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0519467-4F43-8881-C7B8-AD4C6F351A75}"/>
              </a:ext>
            </a:extLst>
          </p:cNvPr>
          <p:cNvPicPr>
            <a:picLocks noChangeAspect="1"/>
          </p:cNvPicPr>
          <p:nvPr/>
        </p:nvPicPr>
        <p:blipFill>
          <a:blip r:embed="rId3"/>
          <a:stretch>
            <a:fillRect/>
          </a:stretch>
        </p:blipFill>
        <p:spPr>
          <a:xfrm>
            <a:off x="3745520" y="4301998"/>
            <a:ext cx="847417" cy="823031"/>
          </a:xfrm>
          <a:prstGeom prst="rect">
            <a:avLst/>
          </a:prstGeom>
        </p:spPr>
      </p:pic>
    </p:spTree>
    <p:extLst>
      <p:ext uri="{BB962C8B-B14F-4D97-AF65-F5344CB8AC3E}">
        <p14:creationId xmlns:p14="http://schemas.microsoft.com/office/powerpoint/2010/main" val="3335017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6178F-7555-B662-DEF8-1897E2616AA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0E1014-ACCB-3FEF-99DA-6CE597C1FFF5}"/>
              </a:ext>
            </a:extLst>
          </p:cNvPr>
          <p:cNvSpPr>
            <a:spLocks noGrp="1"/>
          </p:cNvSpPr>
          <p:nvPr>
            <p:ph type="sldNum" sz="quarter" idx="12"/>
          </p:nvPr>
        </p:nvSpPr>
        <p:spPr>
          <a:xfrm>
            <a:off x="11816596" y="6666721"/>
            <a:ext cx="257175" cy="191279"/>
          </a:xfrm>
        </p:spPr>
        <p:txBody>
          <a:bodyPr wrap="none"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24866B3-8C2A-4B94-AF1A-57C3F889C822}"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2969E686-5C62-06A9-8B37-EE04C9321046}"/>
              </a:ext>
            </a:extLst>
          </p:cNvPr>
          <p:cNvSpPr txBox="1"/>
          <p:nvPr/>
        </p:nvSpPr>
        <p:spPr>
          <a:xfrm>
            <a:off x="12877014" y="133860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itle 4">
            <a:extLst>
              <a:ext uri="{FF2B5EF4-FFF2-40B4-BE49-F238E27FC236}">
                <a16:creationId xmlns:a16="http://schemas.microsoft.com/office/drawing/2014/main" id="{1C524589-F755-6BA2-68B0-39FD103AEB04}"/>
              </a:ext>
            </a:extLst>
          </p:cNvPr>
          <p:cNvSpPr>
            <a:spLocks noGrp="1"/>
          </p:cNvSpPr>
          <p:nvPr>
            <p:ph type="title"/>
          </p:nvPr>
        </p:nvSpPr>
        <p:spPr>
          <a:xfrm>
            <a:off x="195489" y="340431"/>
            <a:ext cx="10548711" cy="584855"/>
          </a:xfrm>
        </p:spPr>
        <p:txBody>
          <a:bodyPr/>
          <a:lstStyle/>
          <a:p>
            <a:r>
              <a:rPr lang="en-US" sz="2000" dirty="0">
                <a:solidFill>
                  <a:schemeClr val="tx1"/>
                </a:solidFill>
                <a:latin typeface="+mn-lt"/>
              </a:rPr>
              <a:t>Australia’s bond market is contemplating the Reserve Bank raising interest rates </a:t>
            </a:r>
            <a:br>
              <a:rPr lang="en-US" sz="2000" dirty="0">
                <a:solidFill>
                  <a:schemeClr val="tx1"/>
                </a:solidFill>
                <a:latin typeface="+mn-lt"/>
              </a:rPr>
            </a:br>
            <a:r>
              <a:rPr lang="en-US" sz="2000" dirty="0">
                <a:solidFill>
                  <a:schemeClr val="tx1"/>
                </a:solidFill>
                <a:latin typeface="+mn-lt"/>
              </a:rPr>
              <a:t>by a further 0.4 % in  2026</a:t>
            </a:r>
          </a:p>
        </p:txBody>
      </p:sp>
      <p:pic>
        <p:nvPicPr>
          <p:cNvPr id="5" name="Picture 4">
            <a:extLst>
              <a:ext uri="{FF2B5EF4-FFF2-40B4-BE49-F238E27FC236}">
                <a16:creationId xmlns:a16="http://schemas.microsoft.com/office/drawing/2014/main" id="{588FA8A0-016B-C8DB-76B1-BE3DE249CF10}"/>
              </a:ext>
            </a:extLst>
          </p:cNvPr>
          <p:cNvPicPr>
            <a:picLocks noChangeAspect="1"/>
          </p:cNvPicPr>
          <p:nvPr/>
        </p:nvPicPr>
        <p:blipFill>
          <a:blip r:embed="rId2"/>
          <a:stretch>
            <a:fillRect/>
          </a:stretch>
        </p:blipFill>
        <p:spPr>
          <a:xfrm>
            <a:off x="1959429" y="1001487"/>
            <a:ext cx="8055428" cy="5747656"/>
          </a:xfrm>
          <a:prstGeom prst="rect">
            <a:avLst/>
          </a:prstGeom>
        </p:spPr>
      </p:pic>
      <p:pic>
        <p:nvPicPr>
          <p:cNvPr id="6" name="Picture 5">
            <a:extLst>
              <a:ext uri="{FF2B5EF4-FFF2-40B4-BE49-F238E27FC236}">
                <a16:creationId xmlns:a16="http://schemas.microsoft.com/office/drawing/2014/main" id="{9838873B-4A59-EF23-83FC-4752795E5ECA}"/>
              </a:ext>
            </a:extLst>
          </p:cNvPr>
          <p:cNvPicPr>
            <a:picLocks noChangeAspect="1"/>
          </p:cNvPicPr>
          <p:nvPr/>
        </p:nvPicPr>
        <p:blipFill>
          <a:blip r:embed="rId3"/>
          <a:stretch>
            <a:fillRect/>
          </a:stretch>
        </p:blipFill>
        <p:spPr>
          <a:xfrm>
            <a:off x="3717638" y="5152385"/>
            <a:ext cx="1164437" cy="951058"/>
          </a:xfrm>
          <a:prstGeom prst="rect">
            <a:avLst/>
          </a:prstGeom>
        </p:spPr>
      </p:pic>
    </p:spTree>
    <p:extLst>
      <p:ext uri="{BB962C8B-B14F-4D97-AF65-F5344CB8AC3E}">
        <p14:creationId xmlns:p14="http://schemas.microsoft.com/office/powerpoint/2010/main" val="3973493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DAD1-5D55-48C8-A90E-A7170AB2E5A8}"/>
              </a:ext>
            </a:extLst>
          </p:cNvPr>
          <p:cNvSpPr>
            <a:spLocks noGrp="1"/>
          </p:cNvSpPr>
          <p:nvPr>
            <p:ph type="title"/>
          </p:nvPr>
        </p:nvSpPr>
        <p:spPr>
          <a:xfrm>
            <a:off x="97971" y="245864"/>
            <a:ext cx="10646229" cy="570259"/>
          </a:xfrm>
        </p:spPr>
        <p:txBody>
          <a:bodyPr/>
          <a:lstStyle/>
          <a:p>
            <a:r>
              <a:rPr lang="en-AU" sz="2000" dirty="0"/>
              <a:t>Australia’s  house prices have made strong gains given the shortage of new supply.</a:t>
            </a:r>
            <a:br>
              <a:rPr lang="en-AU" sz="2000" dirty="0"/>
            </a:br>
            <a:r>
              <a:rPr lang="en-AU" sz="2000" b="0" i="1" dirty="0"/>
              <a:t>For the RBA, this is consistent with a strengthening economy facing capacity pressures. </a:t>
            </a:r>
            <a:endParaRPr lang="en-AU" sz="2000" b="0" i="1" dirty="0">
              <a:latin typeface="+mn-lt"/>
            </a:endParaRPr>
          </a:p>
        </p:txBody>
      </p:sp>
      <p:sp>
        <p:nvSpPr>
          <p:cNvPr id="4" name="Slide Number Placeholder 3">
            <a:extLst>
              <a:ext uri="{FF2B5EF4-FFF2-40B4-BE49-F238E27FC236}">
                <a16:creationId xmlns:a16="http://schemas.microsoft.com/office/drawing/2014/main" id="{252473E2-5518-403B-87AE-B6E84DB620A9}"/>
              </a:ext>
            </a:extLst>
          </p:cNvPr>
          <p:cNvSpPr>
            <a:spLocks noGrp="1"/>
          </p:cNvSpPr>
          <p:nvPr>
            <p:ph type="sldNum" sz="quarter" idx="10"/>
          </p:nvPr>
        </p:nvSpPr>
        <p:spPr>
          <a:xfrm>
            <a:off x="11805705" y="6575411"/>
            <a:ext cx="178541" cy="127165"/>
          </a:xfrm>
        </p:spPr>
        <p:txBody>
          <a:bodyPr/>
          <a:lstStyle/>
          <a:p>
            <a:fld id="{124866B3-8C2A-4B94-AF1A-57C3F889C822}" type="slidenum">
              <a:rPr lang="en-AU" smtClean="0"/>
              <a:pPr/>
              <a:t>27</a:t>
            </a:fld>
            <a:endParaRPr lang="en-AU" sz="941" dirty="0"/>
          </a:p>
        </p:txBody>
      </p:sp>
      <p:sp>
        <p:nvSpPr>
          <p:cNvPr id="5" name="Footer Placeholder 4">
            <a:extLst>
              <a:ext uri="{FF2B5EF4-FFF2-40B4-BE49-F238E27FC236}">
                <a16:creationId xmlns:a16="http://schemas.microsoft.com/office/drawing/2014/main" id="{20F21B9E-84A5-4481-8620-2FC7E80911A3}"/>
              </a:ext>
            </a:extLst>
          </p:cNvPr>
          <p:cNvSpPr>
            <a:spLocks noGrp="1"/>
          </p:cNvSpPr>
          <p:nvPr>
            <p:ph type="ftr" sz="quarter" idx="11"/>
          </p:nvPr>
        </p:nvSpPr>
        <p:spPr>
          <a:xfrm>
            <a:off x="538732" y="6209798"/>
            <a:ext cx="1730637" cy="213015"/>
          </a:xfrm>
        </p:spPr>
        <p:txBody>
          <a:bodyPr/>
          <a:lstStyle/>
          <a:p>
            <a:r>
              <a:rPr lang="en-AU" sz="1000" dirty="0"/>
              <a:t>Source: </a:t>
            </a:r>
            <a:r>
              <a:rPr lang="en-AU" sz="1000" dirty="0" err="1"/>
              <a:t>Refinitv</a:t>
            </a:r>
            <a:r>
              <a:rPr lang="en-AU" sz="1000" dirty="0"/>
              <a:t> data</a:t>
            </a:r>
          </a:p>
        </p:txBody>
      </p:sp>
      <p:sp>
        <p:nvSpPr>
          <p:cNvPr id="13" name="TextBox 12">
            <a:extLst>
              <a:ext uri="{FF2B5EF4-FFF2-40B4-BE49-F238E27FC236}">
                <a16:creationId xmlns:a16="http://schemas.microsoft.com/office/drawing/2014/main" id="{04E6E14C-0046-D18E-0F90-B63314D8753B}"/>
              </a:ext>
            </a:extLst>
          </p:cNvPr>
          <p:cNvSpPr txBox="1"/>
          <p:nvPr/>
        </p:nvSpPr>
        <p:spPr>
          <a:xfrm>
            <a:off x="242843" y="1550425"/>
            <a:ext cx="2604052" cy="4462760"/>
          </a:xfrm>
          <a:prstGeom prst="rect">
            <a:avLst/>
          </a:prstGeom>
          <a:noFill/>
          <a:ln w="34925">
            <a:solidFill>
              <a:schemeClr val="accent2"/>
            </a:solidFill>
            <a:prstDash val="sysDash"/>
          </a:ln>
        </p:spPr>
        <p:txBody>
          <a:bodyPr wrap="square" lIns="0" tIns="0" rIns="0" bIns="0" rtlCol="0">
            <a:spAutoFit/>
          </a:bodyPr>
          <a:lstStyle/>
          <a:p>
            <a:pPr algn="ctr"/>
            <a:endParaRPr lang="en-AU" b="1" dirty="0"/>
          </a:p>
          <a:p>
            <a:pPr algn="ctr"/>
            <a:r>
              <a:rPr lang="en-AU" b="1" dirty="0"/>
              <a:t>House price gains since start of 2020 to January  2026</a:t>
            </a:r>
          </a:p>
          <a:p>
            <a:endParaRPr lang="en-AU" dirty="0"/>
          </a:p>
          <a:p>
            <a:pPr algn="ctr"/>
            <a:endParaRPr lang="en-AU" sz="2000" dirty="0"/>
          </a:p>
          <a:p>
            <a:pPr algn="ctr"/>
            <a:r>
              <a:rPr lang="en-AU" sz="2000" b="1" dirty="0"/>
              <a:t>PERTH          107 %</a:t>
            </a:r>
          </a:p>
          <a:p>
            <a:pPr algn="ctr"/>
            <a:endParaRPr lang="en-AU" sz="2000" dirty="0"/>
          </a:p>
          <a:p>
            <a:pPr algn="ctr"/>
            <a:r>
              <a:rPr lang="en-AU" sz="2000" b="1" dirty="0">
                <a:solidFill>
                  <a:srgbClr val="0033CC"/>
                </a:solidFill>
              </a:rPr>
              <a:t>BRISBANE      95 %</a:t>
            </a:r>
          </a:p>
          <a:p>
            <a:pPr algn="ctr"/>
            <a:endParaRPr lang="en-AU" sz="2000" b="1" dirty="0">
              <a:solidFill>
                <a:srgbClr val="008000"/>
              </a:solidFill>
            </a:endParaRPr>
          </a:p>
          <a:p>
            <a:pPr algn="ctr"/>
            <a:endParaRPr lang="en-AU" sz="2000" b="1" dirty="0">
              <a:solidFill>
                <a:srgbClr val="008000"/>
              </a:solidFill>
            </a:endParaRPr>
          </a:p>
          <a:p>
            <a:pPr algn="ctr"/>
            <a:r>
              <a:rPr lang="en-AU" sz="2000" b="1" dirty="0">
                <a:solidFill>
                  <a:srgbClr val="0066FF"/>
                </a:solidFill>
              </a:rPr>
              <a:t>SYDNEY         40 %</a:t>
            </a:r>
          </a:p>
          <a:p>
            <a:pPr algn="ctr"/>
            <a:endParaRPr lang="en-AU" sz="2000" b="1" dirty="0">
              <a:solidFill>
                <a:srgbClr val="002060"/>
              </a:solidFill>
            </a:endParaRPr>
          </a:p>
          <a:p>
            <a:pPr algn="ctr"/>
            <a:r>
              <a:rPr lang="en-AU" sz="2000" b="1" dirty="0">
                <a:solidFill>
                  <a:schemeClr val="accent1">
                    <a:lumMod val="75000"/>
                  </a:schemeClr>
                </a:solidFill>
              </a:rPr>
              <a:t>Melbourne     16 %</a:t>
            </a:r>
          </a:p>
          <a:p>
            <a:pPr algn="ctr"/>
            <a:endParaRPr lang="en-AU" sz="2000" b="1" dirty="0">
              <a:solidFill>
                <a:schemeClr val="accent1">
                  <a:lumMod val="75000"/>
                </a:schemeClr>
              </a:solidFill>
            </a:endParaRPr>
          </a:p>
        </p:txBody>
      </p:sp>
      <p:pic>
        <p:nvPicPr>
          <p:cNvPr id="3" name="Picture 2">
            <a:extLst>
              <a:ext uri="{FF2B5EF4-FFF2-40B4-BE49-F238E27FC236}">
                <a16:creationId xmlns:a16="http://schemas.microsoft.com/office/drawing/2014/main" id="{6C01D6CA-0B19-41F0-556B-1ACB36BD9232}"/>
              </a:ext>
            </a:extLst>
          </p:cNvPr>
          <p:cNvPicPr>
            <a:picLocks noChangeAspect="1"/>
          </p:cNvPicPr>
          <p:nvPr/>
        </p:nvPicPr>
        <p:blipFill>
          <a:blip r:embed="rId2"/>
          <a:stretch>
            <a:fillRect/>
          </a:stretch>
        </p:blipFill>
        <p:spPr>
          <a:xfrm>
            <a:off x="3178630" y="992805"/>
            <a:ext cx="8474638" cy="5709771"/>
          </a:xfrm>
          <a:prstGeom prst="rect">
            <a:avLst/>
          </a:prstGeom>
        </p:spPr>
      </p:pic>
      <p:pic>
        <p:nvPicPr>
          <p:cNvPr id="6" name="Picture 5">
            <a:extLst>
              <a:ext uri="{FF2B5EF4-FFF2-40B4-BE49-F238E27FC236}">
                <a16:creationId xmlns:a16="http://schemas.microsoft.com/office/drawing/2014/main" id="{A46887A9-DA9B-0BB8-8B28-7FDD44EEEAA0}"/>
              </a:ext>
            </a:extLst>
          </p:cNvPr>
          <p:cNvPicPr>
            <a:picLocks noChangeAspect="1"/>
          </p:cNvPicPr>
          <p:nvPr/>
        </p:nvPicPr>
        <p:blipFill>
          <a:blip r:embed="rId3"/>
          <a:stretch>
            <a:fillRect/>
          </a:stretch>
        </p:blipFill>
        <p:spPr>
          <a:xfrm>
            <a:off x="9633858" y="1769931"/>
            <a:ext cx="1455964" cy="2540812"/>
          </a:xfrm>
          <a:prstGeom prst="rect">
            <a:avLst/>
          </a:prstGeom>
        </p:spPr>
      </p:pic>
      <p:pic>
        <p:nvPicPr>
          <p:cNvPr id="7" name="Picture 6">
            <a:extLst>
              <a:ext uri="{FF2B5EF4-FFF2-40B4-BE49-F238E27FC236}">
                <a16:creationId xmlns:a16="http://schemas.microsoft.com/office/drawing/2014/main" id="{E5D12E08-F626-E83F-302E-92B5CD34DC2F}"/>
              </a:ext>
            </a:extLst>
          </p:cNvPr>
          <p:cNvPicPr>
            <a:picLocks noChangeAspect="1"/>
          </p:cNvPicPr>
          <p:nvPr/>
        </p:nvPicPr>
        <p:blipFill>
          <a:blip r:embed="rId4"/>
          <a:stretch>
            <a:fillRect/>
          </a:stretch>
        </p:blipFill>
        <p:spPr>
          <a:xfrm>
            <a:off x="4648200" y="4539343"/>
            <a:ext cx="1447793" cy="1129909"/>
          </a:xfrm>
          <a:prstGeom prst="rect">
            <a:avLst/>
          </a:prstGeom>
        </p:spPr>
      </p:pic>
      <p:cxnSp>
        <p:nvCxnSpPr>
          <p:cNvPr id="9" name="Straight Connector 8">
            <a:extLst>
              <a:ext uri="{FF2B5EF4-FFF2-40B4-BE49-F238E27FC236}">
                <a16:creationId xmlns:a16="http://schemas.microsoft.com/office/drawing/2014/main" id="{A88A1C43-F20D-A7C4-898C-464FFF258965}"/>
              </a:ext>
            </a:extLst>
          </p:cNvPr>
          <p:cNvCxnSpPr>
            <a:cxnSpLocks/>
          </p:cNvCxnSpPr>
          <p:nvPr/>
        </p:nvCxnSpPr>
        <p:spPr>
          <a:xfrm flipV="1">
            <a:off x="4648201" y="1550425"/>
            <a:ext cx="0" cy="476588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4BC7F15-7E72-3DC1-5000-AE9A9847EC19}"/>
              </a:ext>
            </a:extLst>
          </p:cNvPr>
          <p:cNvSpPr txBox="1"/>
          <p:nvPr/>
        </p:nvSpPr>
        <p:spPr>
          <a:xfrm>
            <a:off x="8330341" y="4664866"/>
            <a:ext cx="2653344" cy="1754326"/>
          </a:xfrm>
          <a:prstGeom prst="rect">
            <a:avLst/>
          </a:prstGeom>
          <a:noFill/>
        </p:spPr>
        <p:txBody>
          <a:bodyPr wrap="square" rtlCol="0">
            <a:spAutoFit/>
          </a:bodyPr>
          <a:lstStyle/>
          <a:p>
            <a:pPr algn="ctr"/>
            <a:r>
              <a:rPr lang="en-AU" i="1" dirty="0"/>
              <a:t>“ </a:t>
            </a:r>
            <a:r>
              <a:rPr lang="en-AU" b="1" i="1" dirty="0">
                <a:solidFill>
                  <a:srgbClr val="7030A0"/>
                </a:solidFill>
              </a:rPr>
              <a:t>Activity and prices in the housing market are also continuing to pick up “</a:t>
            </a:r>
          </a:p>
          <a:p>
            <a:pPr algn="r"/>
            <a:r>
              <a:rPr lang="en-AU" b="1" dirty="0"/>
              <a:t>RBA  Feb 2026</a:t>
            </a:r>
          </a:p>
          <a:p>
            <a:pPr algn="ctr"/>
            <a:endParaRPr lang="en-AU" b="1" i="1" dirty="0">
              <a:solidFill>
                <a:srgbClr val="7030A0"/>
              </a:solidFill>
            </a:endParaRPr>
          </a:p>
        </p:txBody>
      </p:sp>
    </p:spTree>
    <p:extLst>
      <p:ext uri="{BB962C8B-B14F-4D97-AF65-F5344CB8AC3E}">
        <p14:creationId xmlns:p14="http://schemas.microsoft.com/office/powerpoint/2010/main" val="3132931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DAD1-5D55-48C8-A90E-A7170AB2E5A8}"/>
              </a:ext>
            </a:extLst>
          </p:cNvPr>
          <p:cNvSpPr>
            <a:spLocks noGrp="1"/>
          </p:cNvSpPr>
          <p:nvPr>
            <p:ph type="title"/>
          </p:nvPr>
        </p:nvSpPr>
        <p:spPr>
          <a:xfrm>
            <a:off x="133526" y="244508"/>
            <a:ext cx="10640491" cy="718058"/>
          </a:xfrm>
        </p:spPr>
        <p:txBody>
          <a:bodyPr/>
          <a:lstStyle/>
          <a:p>
            <a:r>
              <a:rPr lang="en-AU" sz="2000" dirty="0"/>
              <a:t>Australia’s </a:t>
            </a:r>
            <a:r>
              <a:rPr lang="en-AU" sz="2000" dirty="0">
                <a:solidFill>
                  <a:srgbClr val="FF0000"/>
                </a:solidFill>
              </a:rPr>
              <a:t>new housing construction </a:t>
            </a:r>
            <a:r>
              <a:rPr lang="en-AU" sz="2000" dirty="0"/>
              <a:t>has been subdued despite a sharp increase in population in the past three years</a:t>
            </a:r>
            <a:r>
              <a:rPr lang="en-AU" sz="2000" b="0" dirty="0">
                <a:latin typeface="+mn-lt"/>
              </a:rPr>
              <a:t>.</a:t>
            </a:r>
          </a:p>
        </p:txBody>
      </p:sp>
      <p:sp>
        <p:nvSpPr>
          <p:cNvPr id="4" name="Slide Number Placeholder 3">
            <a:extLst>
              <a:ext uri="{FF2B5EF4-FFF2-40B4-BE49-F238E27FC236}">
                <a16:creationId xmlns:a16="http://schemas.microsoft.com/office/drawing/2014/main" id="{252473E2-5518-403B-87AE-B6E84DB620A9}"/>
              </a:ext>
            </a:extLst>
          </p:cNvPr>
          <p:cNvSpPr>
            <a:spLocks noGrp="1"/>
          </p:cNvSpPr>
          <p:nvPr>
            <p:ph type="sldNum" sz="quarter" idx="10"/>
          </p:nvPr>
        </p:nvSpPr>
        <p:spPr>
          <a:xfrm>
            <a:off x="11805705" y="6575411"/>
            <a:ext cx="178541" cy="127165"/>
          </a:xfrm>
        </p:spPr>
        <p:txBody>
          <a:bodyPr/>
          <a:lstStyle/>
          <a:p>
            <a:fld id="{124866B3-8C2A-4B94-AF1A-57C3F889C822}" type="slidenum">
              <a:rPr lang="en-AU" smtClean="0"/>
              <a:pPr/>
              <a:t>28</a:t>
            </a:fld>
            <a:endParaRPr lang="en-AU" sz="941" dirty="0"/>
          </a:p>
        </p:txBody>
      </p:sp>
      <p:sp>
        <p:nvSpPr>
          <p:cNvPr id="5" name="Footer Placeholder 4">
            <a:extLst>
              <a:ext uri="{FF2B5EF4-FFF2-40B4-BE49-F238E27FC236}">
                <a16:creationId xmlns:a16="http://schemas.microsoft.com/office/drawing/2014/main" id="{20F21B9E-84A5-4481-8620-2FC7E80911A3}"/>
              </a:ext>
            </a:extLst>
          </p:cNvPr>
          <p:cNvSpPr>
            <a:spLocks noGrp="1"/>
          </p:cNvSpPr>
          <p:nvPr>
            <p:ph type="ftr" sz="quarter" idx="11"/>
          </p:nvPr>
        </p:nvSpPr>
        <p:spPr>
          <a:xfrm>
            <a:off x="207754" y="6259818"/>
            <a:ext cx="1397762" cy="353674"/>
          </a:xfrm>
        </p:spPr>
        <p:txBody>
          <a:bodyPr/>
          <a:lstStyle/>
          <a:p>
            <a:r>
              <a:rPr lang="en-AU" sz="1000" dirty="0"/>
              <a:t>Source: </a:t>
            </a:r>
          </a:p>
          <a:p>
            <a:r>
              <a:rPr lang="en-AU" sz="1000" dirty="0"/>
              <a:t>Refinitv data</a:t>
            </a:r>
          </a:p>
        </p:txBody>
      </p:sp>
      <p:sp>
        <p:nvSpPr>
          <p:cNvPr id="6" name="Right Brace 5">
            <a:extLst>
              <a:ext uri="{FF2B5EF4-FFF2-40B4-BE49-F238E27FC236}">
                <a16:creationId xmlns:a16="http://schemas.microsoft.com/office/drawing/2014/main" id="{2451788B-3576-F00E-95D9-9B487D92FCFE}"/>
              </a:ext>
            </a:extLst>
          </p:cNvPr>
          <p:cNvSpPr/>
          <p:nvPr/>
        </p:nvSpPr>
        <p:spPr>
          <a:xfrm>
            <a:off x="10380076" y="3401205"/>
            <a:ext cx="351586" cy="1901808"/>
          </a:xfrm>
          <a:prstGeom prst="rightBrace">
            <a:avLst>
              <a:gd name="adj1" fmla="val 8333"/>
              <a:gd name="adj2" fmla="val 58008"/>
            </a:avLst>
          </a:prstGeom>
          <a:ln w="508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7" name="TextBox 6">
            <a:extLst>
              <a:ext uri="{FF2B5EF4-FFF2-40B4-BE49-F238E27FC236}">
                <a16:creationId xmlns:a16="http://schemas.microsoft.com/office/drawing/2014/main" id="{B5D9C297-5C03-06DC-215F-DC0D472E3EE0}"/>
              </a:ext>
            </a:extLst>
          </p:cNvPr>
          <p:cNvSpPr txBox="1"/>
          <p:nvPr/>
        </p:nvSpPr>
        <p:spPr>
          <a:xfrm>
            <a:off x="10733467" y="3356863"/>
            <a:ext cx="1417983" cy="2062103"/>
          </a:xfrm>
          <a:prstGeom prst="rect">
            <a:avLst/>
          </a:prstGeom>
          <a:noFill/>
        </p:spPr>
        <p:txBody>
          <a:bodyPr wrap="square" rtlCol="0">
            <a:spAutoFit/>
          </a:bodyPr>
          <a:lstStyle/>
          <a:p>
            <a:pPr algn="ctr"/>
            <a:r>
              <a:rPr lang="en-AU" sz="1600" i="1" dirty="0"/>
              <a:t>Housing shortage with  </a:t>
            </a:r>
            <a:r>
              <a:rPr lang="en-AU" sz="1600" b="1" i="1" dirty="0">
                <a:solidFill>
                  <a:srgbClr val="008000"/>
                </a:solidFill>
              </a:rPr>
              <a:t>population</a:t>
            </a:r>
            <a:r>
              <a:rPr lang="en-AU" sz="1600" b="1" i="1" dirty="0"/>
              <a:t> </a:t>
            </a:r>
            <a:r>
              <a:rPr lang="en-AU" sz="1600" b="1" i="1" dirty="0">
                <a:solidFill>
                  <a:srgbClr val="006600"/>
                </a:solidFill>
              </a:rPr>
              <a:t>increases</a:t>
            </a:r>
            <a:r>
              <a:rPr lang="en-AU" sz="1600" b="1" i="1" dirty="0"/>
              <a:t> </a:t>
            </a:r>
            <a:r>
              <a:rPr lang="en-AU" sz="1600" i="1" dirty="0"/>
              <a:t>exceeding </a:t>
            </a:r>
            <a:r>
              <a:rPr lang="en-AU" sz="1600" b="1" i="1" dirty="0">
                <a:solidFill>
                  <a:srgbClr val="FF0000"/>
                </a:solidFill>
              </a:rPr>
              <a:t>new housing  construction</a:t>
            </a:r>
          </a:p>
        </p:txBody>
      </p:sp>
      <p:pic>
        <p:nvPicPr>
          <p:cNvPr id="12" name="Picture 11">
            <a:extLst>
              <a:ext uri="{FF2B5EF4-FFF2-40B4-BE49-F238E27FC236}">
                <a16:creationId xmlns:a16="http://schemas.microsoft.com/office/drawing/2014/main" id="{7633C9C5-75A7-9255-396F-9121F0E5639A}"/>
              </a:ext>
            </a:extLst>
          </p:cNvPr>
          <p:cNvPicPr>
            <a:picLocks noChangeAspect="1"/>
          </p:cNvPicPr>
          <p:nvPr/>
        </p:nvPicPr>
        <p:blipFill>
          <a:blip r:embed="rId2"/>
          <a:stretch>
            <a:fillRect/>
          </a:stretch>
        </p:blipFill>
        <p:spPr>
          <a:xfrm>
            <a:off x="133526" y="4672503"/>
            <a:ext cx="847417" cy="823031"/>
          </a:xfrm>
          <a:prstGeom prst="rect">
            <a:avLst/>
          </a:prstGeom>
        </p:spPr>
      </p:pic>
      <p:pic>
        <p:nvPicPr>
          <p:cNvPr id="10" name="Picture 9">
            <a:extLst>
              <a:ext uri="{FF2B5EF4-FFF2-40B4-BE49-F238E27FC236}">
                <a16:creationId xmlns:a16="http://schemas.microsoft.com/office/drawing/2014/main" id="{73BC50BE-3EB2-3E0C-A047-8A2158F7BC17}"/>
              </a:ext>
            </a:extLst>
          </p:cNvPr>
          <p:cNvPicPr>
            <a:picLocks noChangeAspect="1"/>
          </p:cNvPicPr>
          <p:nvPr/>
        </p:nvPicPr>
        <p:blipFill>
          <a:blip r:embed="rId3"/>
          <a:stretch>
            <a:fillRect/>
          </a:stretch>
        </p:blipFill>
        <p:spPr>
          <a:xfrm>
            <a:off x="1332529" y="962566"/>
            <a:ext cx="8910927" cy="5740010"/>
          </a:xfrm>
          <a:prstGeom prst="rect">
            <a:avLst/>
          </a:prstGeom>
        </p:spPr>
      </p:pic>
      <p:sp>
        <p:nvSpPr>
          <p:cNvPr id="11" name="TextBox 10">
            <a:extLst>
              <a:ext uri="{FF2B5EF4-FFF2-40B4-BE49-F238E27FC236}">
                <a16:creationId xmlns:a16="http://schemas.microsoft.com/office/drawing/2014/main" id="{CF618EBA-EA30-B022-5961-21F49440684D}"/>
              </a:ext>
            </a:extLst>
          </p:cNvPr>
          <p:cNvSpPr txBox="1"/>
          <p:nvPr/>
        </p:nvSpPr>
        <p:spPr>
          <a:xfrm>
            <a:off x="8771213" y="3204935"/>
            <a:ext cx="847417" cy="3170099"/>
          </a:xfrm>
          <a:prstGeom prst="rect">
            <a:avLst/>
          </a:prstGeom>
          <a:noFill/>
        </p:spPr>
        <p:txBody>
          <a:bodyPr wrap="square" rtlCol="0">
            <a:spAutoFit/>
          </a:bodyPr>
          <a:lstStyle/>
          <a:p>
            <a:r>
              <a:rPr lang="en-AU" b="1" dirty="0">
                <a:solidFill>
                  <a:srgbClr val="006600"/>
                </a:solidFill>
              </a:rPr>
              <a:t>+420</a:t>
            </a:r>
          </a:p>
          <a:p>
            <a:r>
              <a:rPr lang="en-AU" sz="1000" b="1" dirty="0">
                <a:solidFill>
                  <a:srgbClr val="006600"/>
                </a:solidFill>
              </a:rPr>
              <a:t>Thousand</a:t>
            </a:r>
          </a:p>
          <a:p>
            <a:r>
              <a:rPr lang="en-AU" sz="1000" b="1" dirty="0">
                <a:solidFill>
                  <a:srgbClr val="006600"/>
                </a:solidFill>
              </a:rPr>
              <a:t>Year to June 25</a:t>
            </a:r>
          </a:p>
          <a:p>
            <a:endParaRPr lang="en-AU" sz="1000" b="1" dirty="0">
              <a:solidFill>
                <a:srgbClr val="006600"/>
              </a:solidFill>
            </a:endParaRPr>
          </a:p>
          <a:p>
            <a:endParaRPr lang="en-AU" sz="1000" b="1" dirty="0">
              <a:solidFill>
                <a:srgbClr val="006600"/>
              </a:solidFill>
            </a:endParaRPr>
          </a:p>
          <a:p>
            <a:endParaRPr lang="en-AU" sz="1000" b="1" dirty="0">
              <a:solidFill>
                <a:srgbClr val="006600"/>
              </a:solidFill>
            </a:endParaRPr>
          </a:p>
          <a:p>
            <a:endParaRPr lang="en-AU" sz="1000" b="1" dirty="0">
              <a:solidFill>
                <a:srgbClr val="006600"/>
              </a:solidFill>
            </a:endParaRPr>
          </a:p>
          <a:p>
            <a:endParaRPr lang="en-AU" sz="1000" b="1" dirty="0">
              <a:solidFill>
                <a:srgbClr val="006600"/>
              </a:solidFill>
            </a:endParaRPr>
          </a:p>
          <a:p>
            <a:r>
              <a:rPr lang="en-AU" b="1" dirty="0">
                <a:solidFill>
                  <a:srgbClr val="FF0000"/>
                </a:solidFill>
              </a:rPr>
              <a:t>+ 174</a:t>
            </a:r>
          </a:p>
          <a:p>
            <a:endParaRPr lang="en-AU" b="1" dirty="0">
              <a:solidFill>
                <a:srgbClr val="FF0000"/>
              </a:solidFill>
            </a:endParaRPr>
          </a:p>
          <a:p>
            <a:pPr algn="ctr"/>
            <a:r>
              <a:rPr lang="en-AU" sz="1000" b="1" dirty="0">
                <a:solidFill>
                  <a:srgbClr val="FF0000"/>
                </a:solidFill>
              </a:rPr>
              <a:t>Thousand Year to Sept 25</a:t>
            </a:r>
          </a:p>
          <a:p>
            <a:endParaRPr lang="en-AU" b="1" dirty="0">
              <a:solidFill>
                <a:srgbClr val="FF0000"/>
              </a:solidFill>
            </a:endParaRPr>
          </a:p>
          <a:p>
            <a:r>
              <a:rPr lang="en-AU" b="1" dirty="0">
                <a:solidFill>
                  <a:srgbClr val="FF0000"/>
                </a:solidFill>
              </a:rPr>
              <a:t>  </a:t>
            </a:r>
          </a:p>
        </p:txBody>
      </p:sp>
      <p:pic>
        <p:nvPicPr>
          <p:cNvPr id="3" name="Picture 2">
            <a:extLst>
              <a:ext uri="{FF2B5EF4-FFF2-40B4-BE49-F238E27FC236}">
                <a16:creationId xmlns:a16="http://schemas.microsoft.com/office/drawing/2014/main" id="{7598782B-F348-129C-A79B-BFA7826F51C1}"/>
              </a:ext>
            </a:extLst>
          </p:cNvPr>
          <p:cNvPicPr>
            <a:picLocks noChangeAspect="1"/>
          </p:cNvPicPr>
          <p:nvPr/>
        </p:nvPicPr>
        <p:blipFill>
          <a:blip r:embed="rId2"/>
          <a:stretch>
            <a:fillRect/>
          </a:stretch>
        </p:blipFill>
        <p:spPr>
          <a:xfrm>
            <a:off x="6096000" y="3940593"/>
            <a:ext cx="847417" cy="823031"/>
          </a:xfrm>
          <a:prstGeom prst="rect">
            <a:avLst/>
          </a:prstGeom>
        </p:spPr>
      </p:pic>
    </p:spTree>
    <p:extLst>
      <p:ext uri="{BB962C8B-B14F-4D97-AF65-F5344CB8AC3E}">
        <p14:creationId xmlns:p14="http://schemas.microsoft.com/office/powerpoint/2010/main" val="1560910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AED32-E671-54E5-46EC-3DCB27A3ED31}"/>
              </a:ext>
            </a:extLst>
          </p:cNvPr>
          <p:cNvSpPr>
            <a:spLocks noGrp="1"/>
          </p:cNvSpPr>
          <p:nvPr>
            <p:ph type="title"/>
          </p:nvPr>
        </p:nvSpPr>
        <p:spPr>
          <a:xfrm>
            <a:off x="290914" y="371498"/>
            <a:ext cx="10028743" cy="836817"/>
          </a:xfrm>
        </p:spPr>
        <p:txBody>
          <a:bodyPr/>
          <a:lstStyle/>
          <a:p>
            <a:r>
              <a:rPr lang="en-AU" sz="2000" dirty="0"/>
              <a:t>Australian Dollar gains versus a weak US Dollar reflects this change in relative interest rate pricing.  </a:t>
            </a:r>
            <a:r>
              <a:rPr lang="en-AU" sz="2000" b="0" dirty="0"/>
              <a:t>Australian bond yields are now higher than the United States</a:t>
            </a:r>
            <a:r>
              <a:rPr lang="en-AU" sz="2000" dirty="0"/>
              <a:t>. </a:t>
            </a:r>
          </a:p>
        </p:txBody>
      </p:sp>
      <p:sp>
        <p:nvSpPr>
          <p:cNvPr id="4" name="Slide Number Placeholder 3">
            <a:extLst>
              <a:ext uri="{FF2B5EF4-FFF2-40B4-BE49-F238E27FC236}">
                <a16:creationId xmlns:a16="http://schemas.microsoft.com/office/drawing/2014/main" id="{82E7F62F-6D37-A1DA-996E-46255BE19218}"/>
              </a:ext>
            </a:extLst>
          </p:cNvPr>
          <p:cNvSpPr>
            <a:spLocks noGrp="1"/>
          </p:cNvSpPr>
          <p:nvPr>
            <p:ph type="sldNum" sz="quarter" idx="10"/>
          </p:nvPr>
        </p:nvSpPr>
        <p:spPr/>
        <p:txBody>
          <a:bodyPr/>
          <a:lstStyle/>
          <a:p>
            <a:fld id="{124866B3-8C2A-4B94-AF1A-57C3F889C822}" type="slidenum">
              <a:rPr lang="en-AU" smtClean="0"/>
              <a:pPr/>
              <a:t>29</a:t>
            </a:fld>
            <a:endParaRPr lang="en-AU" sz="941" dirty="0"/>
          </a:p>
        </p:txBody>
      </p:sp>
      <p:pic>
        <p:nvPicPr>
          <p:cNvPr id="3" name="Picture 2">
            <a:extLst>
              <a:ext uri="{FF2B5EF4-FFF2-40B4-BE49-F238E27FC236}">
                <a16:creationId xmlns:a16="http://schemas.microsoft.com/office/drawing/2014/main" id="{5AEE014E-6B96-74FD-A93A-E62F0D8D551C}"/>
              </a:ext>
            </a:extLst>
          </p:cNvPr>
          <p:cNvPicPr>
            <a:picLocks noChangeAspect="1"/>
          </p:cNvPicPr>
          <p:nvPr/>
        </p:nvPicPr>
        <p:blipFill>
          <a:blip r:embed="rId2"/>
          <a:stretch>
            <a:fillRect/>
          </a:stretch>
        </p:blipFill>
        <p:spPr>
          <a:xfrm>
            <a:off x="1513114" y="1101013"/>
            <a:ext cx="8708572" cy="5594592"/>
          </a:xfrm>
          <a:prstGeom prst="rect">
            <a:avLst/>
          </a:prstGeom>
        </p:spPr>
      </p:pic>
      <p:cxnSp>
        <p:nvCxnSpPr>
          <p:cNvPr id="9" name="Straight Arrow Connector 8">
            <a:extLst>
              <a:ext uri="{FF2B5EF4-FFF2-40B4-BE49-F238E27FC236}">
                <a16:creationId xmlns:a16="http://schemas.microsoft.com/office/drawing/2014/main" id="{95B15764-D608-7FE4-C2A0-C64C0E1BF576}"/>
              </a:ext>
            </a:extLst>
          </p:cNvPr>
          <p:cNvCxnSpPr>
            <a:cxnSpLocks/>
          </p:cNvCxnSpPr>
          <p:nvPr/>
        </p:nvCxnSpPr>
        <p:spPr>
          <a:xfrm flipV="1">
            <a:off x="8109857" y="2808514"/>
            <a:ext cx="206829" cy="1426029"/>
          </a:xfrm>
          <a:prstGeom prst="straightConnector1">
            <a:avLst/>
          </a:prstGeom>
          <a:ln w="38100">
            <a:solidFill>
              <a:srgbClr val="0000FF"/>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287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BBA37-7601-7A77-D28B-06C4FF66186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6683BB-A399-CCAE-FF44-A431266BEA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22F08FD1-11FE-3500-5DDC-25B2455C0579}"/>
              </a:ext>
            </a:extLst>
          </p:cNvPr>
          <p:cNvSpPr>
            <a:spLocks noGrp="1"/>
          </p:cNvSpPr>
          <p:nvPr>
            <p:ph type="title"/>
          </p:nvPr>
        </p:nvSpPr>
        <p:spPr>
          <a:xfrm>
            <a:off x="227072" y="223734"/>
            <a:ext cx="11355328" cy="676715"/>
          </a:xfrm>
        </p:spPr>
        <p:txBody>
          <a:bodyPr>
            <a:noAutofit/>
          </a:bodyPr>
          <a:lstStyle/>
          <a:p>
            <a:r>
              <a:rPr kumimoji="0" lang="en-AU" sz="2000" b="1" i="0" u="none" strike="noStrike" kern="1200" cap="none" spc="0" normalizeH="0" baseline="0" noProof="0" dirty="0">
                <a:ln>
                  <a:noFill/>
                </a:ln>
                <a:solidFill>
                  <a:srgbClr val="161818"/>
                </a:solidFill>
                <a:effectLst/>
                <a:uLnTx/>
                <a:uFillTx/>
                <a:latin typeface="Arial" panose="020B0604020202020204"/>
                <a:ea typeface="+mj-ea"/>
                <a:cs typeface="+mj-cs"/>
              </a:rPr>
              <a:t>Notably </a:t>
            </a:r>
            <a:r>
              <a:rPr lang="en-AU" sz="2000" b="1" dirty="0">
                <a:solidFill>
                  <a:srgbClr val="161818"/>
                </a:solidFill>
                <a:latin typeface="Arial" panose="020B0604020202020204"/>
              </a:rPr>
              <a:t>China and European share markets outperformed Wall Street in 2025.</a:t>
            </a:r>
            <a:br>
              <a:rPr lang="en-AU" sz="2000" b="1" dirty="0">
                <a:solidFill>
                  <a:srgbClr val="161818"/>
                </a:solidFill>
                <a:latin typeface="Arial" panose="020B0604020202020204"/>
              </a:rPr>
            </a:br>
            <a:r>
              <a:rPr lang="en-AU" sz="2000" b="0" i="1" dirty="0">
                <a:solidFill>
                  <a:srgbClr val="161818"/>
                </a:solidFill>
                <a:latin typeface="Arial" panose="020B0604020202020204"/>
              </a:rPr>
              <a:t>Both American </a:t>
            </a:r>
            <a:r>
              <a:rPr kumimoji="0" lang="en-AU" sz="2000" b="0" i="1" u="none" strike="noStrike" kern="1200" cap="none" spc="0" normalizeH="0" baseline="0" noProof="0" dirty="0">
                <a:ln>
                  <a:noFill/>
                </a:ln>
                <a:solidFill>
                  <a:srgbClr val="161818"/>
                </a:solidFill>
                <a:effectLst/>
                <a:uLnTx/>
                <a:uFillTx/>
                <a:latin typeface="Arial" panose="020B0604020202020204"/>
                <a:ea typeface="+mj-ea"/>
                <a:cs typeface="+mj-cs"/>
              </a:rPr>
              <a:t>and Australian share prices  made new historic highs during the year</a:t>
            </a:r>
            <a:endParaRPr lang="en-AU" sz="2000" b="0" i="1" dirty="0"/>
          </a:p>
        </p:txBody>
      </p:sp>
      <p:sp>
        <p:nvSpPr>
          <p:cNvPr id="9" name="TextBox 8">
            <a:extLst>
              <a:ext uri="{FF2B5EF4-FFF2-40B4-BE49-F238E27FC236}">
                <a16:creationId xmlns:a16="http://schemas.microsoft.com/office/drawing/2014/main" id="{2D3B00DA-F0C6-7E4F-7917-BC65F71CC028}"/>
              </a:ext>
            </a:extLst>
          </p:cNvPr>
          <p:cNvSpPr txBox="1"/>
          <p:nvPr/>
        </p:nvSpPr>
        <p:spPr>
          <a:xfrm>
            <a:off x="10461897" y="1244653"/>
            <a:ext cx="1621972" cy="5355312"/>
          </a:xfrm>
          <a:prstGeom prst="rect">
            <a:avLst/>
          </a:prstGeom>
          <a:noFill/>
          <a:ln w="254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2025 returns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China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30.7 %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E97132">
                    <a:lumMod val="75000"/>
                  </a:srgbClr>
                </a:solidFill>
                <a:effectLst/>
                <a:uLnTx/>
                <a:uFillTx/>
                <a:latin typeface="Arial" panose="020B0604020202020204" pitchFamily="34" charset="0"/>
                <a:ea typeface="+mn-ea"/>
                <a:cs typeface="Arial" panose="020B0604020202020204" pitchFamily="34" charset="0"/>
              </a:rPr>
              <a:t>Europe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E97132">
                    <a:lumMod val="75000"/>
                  </a:srgbClr>
                </a:solidFill>
                <a:effectLst/>
                <a:uLnTx/>
                <a:uFillTx/>
                <a:latin typeface="Arial" panose="020B0604020202020204" pitchFamily="34" charset="0"/>
                <a:ea typeface="+mn-ea"/>
                <a:cs typeface="Arial" panose="020B0604020202020204" pitchFamily="34" charset="0"/>
              </a:rPr>
              <a:t> 20.6 %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17.9 %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Australia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10.7 %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a:p>
            <a:pPr algn="ctr"/>
            <a:r>
              <a:rPr lang="en-AU" sz="1400" b="1" i="1" dirty="0"/>
              <a:t>Global Shares </a:t>
            </a:r>
          </a:p>
          <a:p>
            <a:pPr algn="ctr"/>
            <a:r>
              <a:rPr lang="en-AU" sz="1400" i="1" dirty="0"/>
              <a:t>(unhedged)</a:t>
            </a:r>
            <a:r>
              <a:rPr lang="en-AU" sz="1400" b="1" i="1" dirty="0"/>
              <a:t> 13.6%</a:t>
            </a:r>
          </a:p>
          <a:p>
            <a:pPr algn="ctr"/>
            <a:endParaRPr lang="en-AU" sz="1400" b="1" i="1" dirty="0"/>
          </a:p>
          <a:p>
            <a:pPr algn="ctr"/>
            <a:r>
              <a:rPr lang="en-AU" sz="1400" b="1" i="1" dirty="0"/>
              <a:t>Global Shares</a:t>
            </a:r>
          </a:p>
          <a:p>
            <a:pPr algn="ctr"/>
            <a:r>
              <a:rPr lang="en-AU" sz="1400" i="1" dirty="0"/>
              <a:t>(hedged)</a:t>
            </a:r>
          </a:p>
          <a:p>
            <a:pPr algn="ctr"/>
            <a:r>
              <a:rPr lang="en-AU" sz="1400" b="1" i="1" dirty="0"/>
              <a:t>19.7 %</a:t>
            </a:r>
            <a:endParaRPr kumimoji="0" lang="en-AU" sz="1800" b="1"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BCB5EB6D-7ACA-5852-1C75-18A802AFC579}"/>
              </a:ext>
            </a:extLst>
          </p:cNvPr>
          <p:cNvPicPr>
            <a:picLocks noChangeAspect="1"/>
          </p:cNvPicPr>
          <p:nvPr/>
        </p:nvPicPr>
        <p:blipFill>
          <a:blip r:embed="rId2"/>
          <a:stretch>
            <a:fillRect/>
          </a:stretch>
        </p:blipFill>
        <p:spPr>
          <a:xfrm>
            <a:off x="1023257" y="740372"/>
            <a:ext cx="9350960" cy="5955233"/>
          </a:xfrm>
          <a:prstGeom prst="rect">
            <a:avLst/>
          </a:prstGeom>
        </p:spPr>
      </p:pic>
      <p:pic>
        <p:nvPicPr>
          <p:cNvPr id="11" name="Picture 10">
            <a:extLst>
              <a:ext uri="{FF2B5EF4-FFF2-40B4-BE49-F238E27FC236}">
                <a16:creationId xmlns:a16="http://schemas.microsoft.com/office/drawing/2014/main" id="{C8577845-EFC7-7209-5E52-F90AE66DDA83}"/>
              </a:ext>
            </a:extLst>
          </p:cNvPr>
          <p:cNvPicPr>
            <a:picLocks noChangeAspect="1"/>
          </p:cNvPicPr>
          <p:nvPr/>
        </p:nvPicPr>
        <p:blipFill>
          <a:blip r:embed="rId3"/>
          <a:stretch>
            <a:fillRect/>
          </a:stretch>
        </p:blipFill>
        <p:spPr>
          <a:xfrm>
            <a:off x="1682983" y="2853356"/>
            <a:ext cx="1263552" cy="966804"/>
          </a:xfrm>
          <a:prstGeom prst="rect">
            <a:avLst/>
          </a:prstGeom>
        </p:spPr>
      </p:pic>
      <p:pic>
        <p:nvPicPr>
          <p:cNvPr id="12" name="Picture 11">
            <a:extLst>
              <a:ext uri="{FF2B5EF4-FFF2-40B4-BE49-F238E27FC236}">
                <a16:creationId xmlns:a16="http://schemas.microsoft.com/office/drawing/2014/main" id="{B81FCC2B-89B5-AC80-2C62-101DCBD82A96}"/>
              </a:ext>
            </a:extLst>
          </p:cNvPr>
          <p:cNvPicPr>
            <a:picLocks noChangeAspect="1"/>
          </p:cNvPicPr>
          <p:nvPr/>
        </p:nvPicPr>
        <p:blipFill>
          <a:blip r:embed="rId4"/>
          <a:stretch>
            <a:fillRect/>
          </a:stretch>
        </p:blipFill>
        <p:spPr>
          <a:xfrm>
            <a:off x="3044375" y="2306160"/>
            <a:ext cx="1376075" cy="1411828"/>
          </a:xfrm>
          <a:prstGeom prst="rect">
            <a:avLst/>
          </a:prstGeom>
        </p:spPr>
      </p:pic>
      <p:pic>
        <p:nvPicPr>
          <p:cNvPr id="13" name="Picture 12">
            <a:extLst>
              <a:ext uri="{FF2B5EF4-FFF2-40B4-BE49-F238E27FC236}">
                <a16:creationId xmlns:a16="http://schemas.microsoft.com/office/drawing/2014/main" id="{25284F50-E783-60FB-5794-B59D9337A2F1}"/>
              </a:ext>
            </a:extLst>
          </p:cNvPr>
          <p:cNvPicPr>
            <a:picLocks noChangeAspect="1"/>
          </p:cNvPicPr>
          <p:nvPr/>
        </p:nvPicPr>
        <p:blipFill>
          <a:blip r:embed="rId5"/>
          <a:stretch>
            <a:fillRect/>
          </a:stretch>
        </p:blipFill>
        <p:spPr>
          <a:xfrm>
            <a:off x="3732413" y="5025899"/>
            <a:ext cx="1859441" cy="1121761"/>
          </a:xfrm>
          <a:prstGeom prst="rect">
            <a:avLst/>
          </a:prstGeom>
        </p:spPr>
      </p:pic>
      <p:pic>
        <p:nvPicPr>
          <p:cNvPr id="14" name="Picture 13">
            <a:extLst>
              <a:ext uri="{FF2B5EF4-FFF2-40B4-BE49-F238E27FC236}">
                <a16:creationId xmlns:a16="http://schemas.microsoft.com/office/drawing/2014/main" id="{B3785DBD-9ADB-5234-8CF0-CD1C59DB1B87}"/>
              </a:ext>
            </a:extLst>
          </p:cNvPr>
          <p:cNvPicPr>
            <a:picLocks noChangeAspect="1"/>
          </p:cNvPicPr>
          <p:nvPr/>
        </p:nvPicPr>
        <p:blipFill>
          <a:blip r:embed="rId6"/>
          <a:stretch>
            <a:fillRect/>
          </a:stretch>
        </p:blipFill>
        <p:spPr>
          <a:xfrm>
            <a:off x="5459252" y="4277066"/>
            <a:ext cx="2609314" cy="676715"/>
          </a:xfrm>
          <a:prstGeom prst="rect">
            <a:avLst/>
          </a:prstGeom>
        </p:spPr>
      </p:pic>
    </p:spTree>
    <p:extLst>
      <p:ext uri="{BB962C8B-B14F-4D97-AF65-F5344CB8AC3E}">
        <p14:creationId xmlns:p14="http://schemas.microsoft.com/office/powerpoint/2010/main" val="2307705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448295" y="3121170"/>
            <a:ext cx="4933090" cy="949267"/>
          </a:xfrm>
        </p:spPr>
        <p:txBody>
          <a:bodyPr/>
          <a:lstStyle/>
          <a:p>
            <a:pPr algn="ctr"/>
            <a:r>
              <a:rPr lang="en-AU" sz="2736" dirty="0"/>
              <a:t>APPENDIX</a:t>
            </a:r>
          </a:p>
        </p:txBody>
      </p:sp>
      <p:sp>
        <p:nvSpPr>
          <p:cNvPr id="4" name="Slide Number Placeholder 2">
            <a:extLst>
              <a:ext uri="{FF2B5EF4-FFF2-40B4-BE49-F238E27FC236}">
                <a16:creationId xmlns:a16="http://schemas.microsoft.com/office/drawing/2014/main" id="{C53C0CA1-E536-4BB9-A11D-988095E47E63}"/>
              </a:ext>
            </a:extLst>
          </p:cNvPr>
          <p:cNvSpPr txBox="1">
            <a:spLocks/>
          </p:cNvSpPr>
          <p:nvPr/>
        </p:nvSpPr>
        <p:spPr>
          <a:xfrm>
            <a:off x="9951168" y="6504334"/>
            <a:ext cx="531302" cy="1747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E6316B6A-336A-44FF-82DA-A4D1594FA055}" type="slidenum">
              <a:rPr lang="en-AU" sz="1100">
                <a:latin typeface="Arial" panose="020B0604020202020204"/>
              </a:rPr>
              <a:pPr algn="r">
                <a:defRPr/>
              </a:pPr>
              <a:t>30</a:t>
            </a:fld>
            <a:endParaRPr lang="en-AU" sz="1100" dirty="0">
              <a:latin typeface="Arial" panose="020B0604020202020204"/>
            </a:endParaRPr>
          </a:p>
        </p:txBody>
      </p:sp>
    </p:spTree>
    <p:extLst>
      <p:ext uri="{BB962C8B-B14F-4D97-AF65-F5344CB8AC3E}">
        <p14:creationId xmlns:p14="http://schemas.microsoft.com/office/powerpoint/2010/main" val="4106915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1E9A6-482B-B747-09E9-EA27C298A6F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2E9989-F837-C6B9-AE4C-E89223CA2B6D}"/>
              </a:ext>
            </a:extLst>
          </p:cNvPr>
          <p:cNvSpPr>
            <a:spLocks noGrp="1"/>
          </p:cNvSpPr>
          <p:nvPr>
            <p:ph type="sldNum" sz="quarter" idx="12"/>
          </p:nvPr>
        </p:nvSpPr>
        <p:spPr/>
        <p:txBody>
          <a:bodyPr/>
          <a:lstStyle/>
          <a:p>
            <a:fld id="{E6316B6A-336A-44FF-82DA-A4D1594FA055}" type="slidenum">
              <a:rPr lang="en-AU" smtClean="0"/>
              <a:t>31</a:t>
            </a:fld>
            <a:endParaRPr lang="en-AU"/>
          </a:p>
        </p:txBody>
      </p:sp>
      <p:sp>
        <p:nvSpPr>
          <p:cNvPr id="4" name="Title 3">
            <a:extLst>
              <a:ext uri="{FF2B5EF4-FFF2-40B4-BE49-F238E27FC236}">
                <a16:creationId xmlns:a16="http://schemas.microsoft.com/office/drawing/2014/main" id="{20218ED9-4164-4D2D-3BFA-3D721E1B6BD3}"/>
              </a:ext>
            </a:extLst>
          </p:cNvPr>
          <p:cNvSpPr>
            <a:spLocks noGrp="1"/>
          </p:cNvSpPr>
          <p:nvPr>
            <p:ph type="title"/>
          </p:nvPr>
        </p:nvSpPr>
        <p:spPr>
          <a:xfrm>
            <a:off x="272144" y="283598"/>
            <a:ext cx="10537370" cy="516637"/>
          </a:xfrm>
        </p:spPr>
        <p:txBody>
          <a:bodyPr/>
          <a:lstStyle/>
          <a:p>
            <a:r>
              <a:rPr lang="en-AU" sz="2400" dirty="0"/>
              <a:t>RBA’s view  of the “ </a:t>
            </a:r>
            <a:r>
              <a:rPr lang="en-AU" sz="2400" i="1" dirty="0"/>
              <a:t>neutral </a:t>
            </a:r>
            <a:r>
              <a:rPr lang="en-AU" sz="2400" dirty="0"/>
              <a:t>” cash rate is circa  3%  as  at October 2025</a:t>
            </a:r>
          </a:p>
        </p:txBody>
      </p:sp>
      <p:sp>
        <p:nvSpPr>
          <p:cNvPr id="5" name="TextBox 4">
            <a:extLst>
              <a:ext uri="{FF2B5EF4-FFF2-40B4-BE49-F238E27FC236}">
                <a16:creationId xmlns:a16="http://schemas.microsoft.com/office/drawing/2014/main" id="{4A374A59-E4E4-D4F7-D065-57E63FAECC78}"/>
              </a:ext>
            </a:extLst>
          </p:cNvPr>
          <p:cNvSpPr txBox="1"/>
          <p:nvPr/>
        </p:nvSpPr>
        <p:spPr>
          <a:xfrm>
            <a:off x="0" y="5374073"/>
            <a:ext cx="2100943" cy="1077218"/>
          </a:xfrm>
          <a:prstGeom prst="rect">
            <a:avLst/>
          </a:prstGeom>
          <a:noFill/>
        </p:spPr>
        <p:txBody>
          <a:bodyPr wrap="square" rtlCol="0">
            <a:spAutoFit/>
          </a:bodyPr>
          <a:lstStyle/>
          <a:p>
            <a:pPr algn="ctr"/>
            <a:r>
              <a:rPr lang="en-AU" sz="1200" i="1" dirty="0"/>
              <a:t>Source </a:t>
            </a:r>
          </a:p>
          <a:p>
            <a:pPr algn="ctr"/>
            <a:r>
              <a:rPr lang="en-AU" sz="1600" i="1" dirty="0"/>
              <a:t>RBA Asst Gov </a:t>
            </a:r>
          </a:p>
          <a:p>
            <a:pPr algn="ctr"/>
            <a:r>
              <a:rPr lang="en-AU" sz="1600" i="1" dirty="0"/>
              <a:t>Dr Chris Kent</a:t>
            </a:r>
          </a:p>
          <a:p>
            <a:pPr algn="ctr"/>
            <a:r>
              <a:rPr lang="en-AU" sz="1000" i="1" dirty="0">
                <a:solidFill>
                  <a:srgbClr val="0000FF"/>
                </a:solidFill>
              </a:rPr>
              <a:t>https://www.rba.gov.au/speeches/2025/sp-ag-2025-10-16.html</a:t>
            </a:r>
          </a:p>
        </p:txBody>
      </p:sp>
      <p:pic>
        <p:nvPicPr>
          <p:cNvPr id="6" name="Picture 5">
            <a:extLst>
              <a:ext uri="{FF2B5EF4-FFF2-40B4-BE49-F238E27FC236}">
                <a16:creationId xmlns:a16="http://schemas.microsoft.com/office/drawing/2014/main" id="{90105C4E-A788-91C7-4889-13CCDCEAD687}"/>
              </a:ext>
            </a:extLst>
          </p:cNvPr>
          <p:cNvPicPr>
            <a:picLocks noChangeAspect="1"/>
          </p:cNvPicPr>
          <p:nvPr/>
        </p:nvPicPr>
        <p:blipFill>
          <a:blip r:embed="rId2"/>
          <a:stretch>
            <a:fillRect/>
          </a:stretch>
        </p:blipFill>
        <p:spPr>
          <a:xfrm>
            <a:off x="1779814" y="800235"/>
            <a:ext cx="8632371" cy="5895370"/>
          </a:xfrm>
          <a:prstGeom prst="rect">
            <a:avLst/>
          </a:prstGeom>
        </p:spPr>
      </p:pic>
    </p:spTree>
    <p:extLst>
      <p:ext uri="{BB962C8B-B14F-4D97-AF65-F5344CB8AC3E}">
        <p14:creationId xmlns:p14="http://schemas.microsoft.com/office/powerpoint/2010/main" val="2436449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61D6A0-6A0F-3B0A-6C28-CE93E3C1D2CD}"/>
              </a:ext>
            </a:extLst>
          </p:cNvPr>
          <p:cNvSpPr>
            <a:spLocks noGrp="1"/>
          </p:cNvSpPr>
          <p:nvPr>
            <p:ph type="sldNum" sz="quarter" idx="12"/>
          </p:nvPr>
        </p:nvSpPr>
        <p:spPr/>
        <p:txBody>
          <a:bodyPr/>
          <a:lstStyle/>
          <a:p>
            <a:fld id="{E6316B6A-336A-44FF-82DA-A4D1594FA055}" type="slidenum">
              <a:rPr lang="en-AU" smtClean="0"/>
              <a:t>32</a:t>
            </a:fld>
            <a:endParaRPr lang="en-AU"/>
          </a:p>
        </p:txBody>
      </p:sp>
      <p:sp>
        <p:nvSpPr>
          <p:cNvPr id="4" name="Title 3">
            <a:extLst>
              <a:ext uri="{FF2B5EF4-FFF2-40B4-BE49-F238E27FC236}">
                <a16:creationId xmlns:a16="http://schemas.microsoft.com/office/drawing/2014/main" id="{A804105F-E933-9280-9FA3-27057310EFB9}"/>
              </a:ext>
            </a:extLst>
          </p:cNvPr>
          <p:cNvSpPr>
            <a:spLocks noGrp="1"/>
          </p:cNvSpPr>
          <p:nvPr>
            <p:ph type="title"/>
          </p:nvPr>
        </p:nvSpPr>
        <p:spPr>
          <a:xfrm>
            <a:off x="236487" y="342543"/>
            <a:ext cx="9720000" cy="516637"/>
          </a:xfrm>
        </p:spPr>
        <p:txBody>
          <a:bodyPr/>
          <a:lstStyle/>
          <a:p>
            <a:r>
              <a:rPr lang="en-AU" sz="2000" dirty="0"/>
              <a:t>However, the RBA is now ambivalent whether Australian financial conditions are still restrictive  or have become accommodative to economic activity </a:t>
            </a:r>
          </a:p>
        </p:txBody>
      </p:sp>
      <p:sp>
        <p:nvSpPr>
          <p:cNvPr id="5" name="Text Placeholder 4">
            <a:extLst>
              <a:ext uri="{FF2B5EF4-FFF2-40B4-BE49-F238E27FC236}">
                <a16:creationId xmlns:a16="http://schemas.microsoft.com/office/drawing/2014/main" id="{7D2D44BF-487B-1C3E-AACA-288E23FE2453}"/>
              </a:ext>
            </a:extLst>
          </p:cNvPr>
          <p:cNvSpPr>
            <a:spLocks noGrp="1"/>
          </p:cNvSpPr>
          <p:nvPr>
            <p:ph type="body" sz="quarter" idx="31"/>
          </p:nvPr>
        </p:nvSpPr>
        <p:spPr>
          <a:xfrm>
            <a:off x="1066800" y="1408730"/>
            <a:ext cx="9720000" cy="4970297"/>
          </a:xfrm>
        </p:spPr>
        <p:txBody>
          <a:bodyPr/>
          <a:lstStyle/>
          <a:p>
            <a:pPr marL="0" indent="0">
              <a:buNone/>
            </a:pPr>
            <a:r>
              <a:rPr lang="en-AU" sz="2000" b="1" i="1" dirty="0">
                <a:solidFill>
                  <a:srgbClr val="006600"/>
                </a:solidFill>
              </a:rPr>
              <a:t>“  Cash rate reductions in the past year led to an easing in financial conditions, reducing lending rates and encouraging a pick-up in credit growth. </a:t>
            </a:r>
          </a:p>
          <a:p>
            <a:endParaRPr lang="en-AU" sz="2000" i="1" dirty="0"/>
          </a:p>
          <a:p>
            <a:pPr marL="0" indent="0">
              <a:buNone/>
            </a:pPr>
            <a:r>
              <a:rPr lang="en-AU" sz="2000" b="1" i="1" dirty="0">
                <a:solidFill>
                  <a:srgbClr val="7030A0"/>
                </a:solidFill>
              </a:rPr>
              <a:t>It is uncertain whether conditions overall remain restrictive.</a:t>
            </a:r>
          </a:p>
          <a:p>
            <a:pPr marL="0" indent="0">
              <a:buNone/>
            </a:pPr>
            <a:endParaRPr lang="en-AU" sz="2000" b="1" i="1" dirty="0">
              <a:solidFill>
                <a:schemeClr val="accent3"/>
              </a:solidFill>
            </a:endParaRPr>
          </a:p>
          <a:p>
            <a:pPr marL="0" indent="0">
              <a:buNone/>
            </a:pPr>
            <a:r>
              <a:rPr lang="en-AU" sz="2000" i="1" dirty="0"/>
              <a:t>The increase in credit growth has been bolstered by competition among lenders and strong household and business balance sheets, underpinned by a healthy labour market. </a:t>
            </a:r>
          </a:p>
          <a:p>
            <a:pPr marL="0" indent="0">
              <a:buNone/>
            </a:pPr>
            <a:endParaRPr lang="en-AU" sz="2000" b="1" i="1" dirty="0">
              <a:solidFill>
                <a:srgbClr val="006600"/>
              </a:solidFill>
            </a:endParaRPr>
          </a:p>
          <a:p>
            <a:pPr marL="0" indent="0">
              <a:buNone/>
            </a:pPr>
            <a:r>
              <a:rPr lang="en-AU" sz="2000" b="1" i="1" dirty="0">
                <a:solidFill>
                  <a:srgbClr val="006600"/>
                </a:solidFill>
              </a:rPr>
              <a:t>Some indicators suggest that financial conditions may now be somewhat accommodative. </a:t>
            </a:r>
            <a:r>
              <a:rPr lang="en-AU" sz="2000" i="1" dirty="0"/>
              <a:t>For example, total credit growth has picked up sharply and is above its long-run average, the ratio of household credit to income appears to have ticked up after declining since 2022, the ratio of business debt to GDP has continued to increase and risk premia are low. ” </a:t>
            </a:r>
          </a:p>
          <a:p>
            <a:pPr marL="0" indent="0">
              <a:buNone/>
            </a:pPr>
            <a:r>
              <a:rPr lang="en-AU" sz="2000" i="1" dirty="0"/>
              <a:t>                                                                                 RBA   SMP  , February 2026, </a:t>
            </a:r>
            <a:r>
              <a:rPr lang="en-AU" sz="2000" i="1" dirty="0" err="1"/>
              <a:t>pg</a:t>
            </a:r>
            <a:r>
              <a:rPr lang="en-AU" sz="2000" i="1" dirty="0"/>
              <a:t> 5</a:t>
            </a:r>
          </a:p>
          <a:p>
            <a:pPr marL="0" indent="0">
              <a:buNone/>
            </a:pPr>
            <a:endParaRPr lang="en-AU" sz="2000" i="1" dirty="0"/>
          </a:p>
        </p:txBody>
      </p:sp>
    </p:spTree>
    <p:extLst>
      <p:ext uri="{BB962C8B-B14F-4D97-AF65-F5344CB8AC3E}">
        <p14:creationId xmlns:p14="http://schemas.microsoft.com/office/powerpoint/2010/main" val="1011040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83DAA-A424-2B93-EBB9-282A32D920F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3362DE-CDA9-64DB-3467-1B567F7671D5}"/>
              </a:ext>
            </a:extLst>
          </p:cNvPr>
          <p:cNvSpPr>
            <a:spLocks noGrp="1"/>
          </p:cNvSpPr>
          <p:nvPr>
            <p:ph type="sldNum" sz="quarter" idx="12"/>
          </p:nvPr>
        </p:nvSpPr>
        <p:spPr>
          <a:xfrm>
            <a:off x="11711082" y="6504326"/>
            <a:ext cx="257175" cy="191279"/>
          </a:xfrm>
        </p:spPr>
        <p:txBody>
          <a:bodyPr/>
          <a:lstStyle/>
          <a:p>
            <a:fld id="{E6316B6A-336A-44FF-82DA-A4D1594FA055}" type="slidenum">
              <a:rPr lang="en-AU" smtClean="0"/>
              <a:t>33</a:t>
            </a:fld>
            <a:endParaRPr lang="en-AU"/>
          </a:p>
        </p:txBody>
      </p:sp>
      <p:sp>
        <p:nvSpPr>
          <p:cNvPr id="4" name="Title 3">
            <a:extLst>
              <a:ext uri="{FF2B5EF4-FFF2-40B4-BE49-F238E27FC236}">
                <a16:creationId xmlns:a16="http://schemas.microsoft.com/office/drawing/2014/main" id="{AC70020C-4B8D-C0E0-8D81-99D95DF8BAE4}"/>
              </a:ext>
            </a:extLst>
          </p:cNvPr>
          <p:cNvSpPr>
            <a:spLocks noGrp="1"/>
          </p:cNvSpPr>
          <p:nvPr>
            <p:ph type="title"/>
          </p:nvPr>
        </p:nvSpPr>
        <p:spPr>
          <a:xfrm>
            <a:off x="326571" y="382383"/>
            <a:ext cx="10152430" cy="727960"/>
          </a:xfrm>
        </p:spPr>
        <p:txBody>
          <a:bodyPr/>
          <a:lstStyle/>
          <a:p>
            <a:r>
              <a:rPr lang="en-AU" sz="2000" dirty="0"/>
              <a:t>Australia’s Financial Conditions are still “</a:t>
            </a:r>
            <a:r>
              <a:rPr lang="en-AU" sz="2000" i="1" dirty="0"/>
              <a:t>restrictive</a:t>
            </a:r>
            <a:r>
              <a:rPr lang="en-AU" sz="2000" dirty="0"/>
              <a:t>”  </a:t>
            </a:r>
            <a:r>
              <a:rPr lang="en-AU" sz="2000" b="0" dirty="0"/>
              <a:t>judging by a simple version of the RBA’s measures and methodology.  </a:t>
            </a:r>
          </a:p>
        </p:txBody>
      </p:sp>
      <p:sp>
        <p:nvSpPr>
          <p:cNvPr id="5" name="TextBox 4">
            <a:extLst>
              <a:ext uri="{FF2B5EF4-FFF2-40B4-BE49-F238E27FC236}">
                <a16:creationId xmlns:a16="http://schemas.microsoft.com/office/drawing/2014/main" id="{5C00783A-85BE-07DB-7B60-7CBAC7ED5794}"/>
              </a:ext>
            </a:extLst>
          </p:cNvPr>
          <p:cNvSpPr txBox="1"/>
          <p:nvPr/>
        </p:nvSpPr>
        <p:spPr>
          <a:xfrm>
            <a:off x="163286" y="5095167"/>
            <a:ext cx="2579914" cy="1600438"/>
          </a:xfrm>
          <a:prstGeom prst="rect">
            <a:avLst/>
          </a:prstGeom>
          <a:noFill/>
          <a:ln w="25400">
            <a:solidFill>
              <a:schemeClr val="tx1"/>
            </a:solidFill>
          </a:ln>
        </p:spPr>
        <p:txBody>
          <a:bodyPr wrap="square" rtlCol="0">
            <a:spAutoFit/>
          </a:bodyPr>
          <a:lstStyle/>
          <a:p>
            <a:r>
              <a:rPr lang="en-AU" sz="1400" b="1" i="1" dirty="0">
                <a:solidFill>
                  <a:schemeClr val="accent1"/>
                </a:solidFill>
              </a:rPr>
              <a:t>This simple FCI version </a:t>
            </a:r>
            <a:r>
              <a:rPr lang="en-AU" sz="1400" i="1" dirty="0"/>
              <a:t>takes 9 out of the 10 suggested RBA measures to calculate   Z scores for  the period 2009-2023.</a:t>
            </a:r>
          </a:p>
          <a:p>
            <a:r>
              <a:rPr lang="en-AU" sz="1400" b="1" i="1" dirty="0"/>
              <a:t>Excluded is the Business Interest Cover ratio</a:t>
            </a:r>
          </a:p>
        </p:txBody>
      </p:sp>
      <p:sp>
        <p:nvSpPr>
          <p:cNvPr id="9" name="TextBox 8">
            <a:extLst>
              <a:ext uri="{FF2B5EF4-FFF2-40B4-BE49-F238E27FC236}">
                <a16:creationId xmlns:a16="http://schemas.microsoft.com/office/drawing/2014/main" id="{A12985BD-CEAE-9D58-1534-DE1C547E758E}"/>
              </a:ext>
            </a:extLst>
          </p:cNvPr>
          <p:cNvSpPr txBox="1"/>
          <p:nvPr/>
        </p:nvSpPr>
        <p:spPr>
          <a:xfrm>
            <a:off x="97971" y="1486928"/>
            <a:ext cx="2492829" cy="3570208"/>
          </a:xfrm>
          <a:prstGeom prst="rect">
            <a:avLst/>
          </a:prstGeom>
          <a:noFill/>
        </p:spPr>
        <p:txBody>
          <a:bodyPr wrap="square">
            <a:spAutoFit/>
          </a:bodyPr>
          <a:lstStyle/>
          <a:p>
            <a:r>
              <a:rPr lang="en-AU" dirty="0"/>
              <a:t>RBA  Dr Chris Kent : </a:t>
            </a:r>
          </a:p>
          <a:p>
            <a:endParaRPr lang="en-AU" i="1" dirty="0"/>
          </a:p>
          <a:p>
            <a:r>
              <a:rPr lang="en-AU" i="1" dirty="0"/>
              <a:t>“We can also assess financial conditions by examining a broad set of indicators that complement the signals we take from the real economy.</a:t>
            </a:r>
          </a:p>
          <a:p>
            <a:endParaRPr lang="en-AU" i="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rPr>
              <a:t>ABA Banking Conference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rPr>
              <a:t>Melbourne – 26 June 2024</a:t>
            </a:r>
          </a:p>
          <a:p>
            <a:endParaRPr lang="en-AU" i="1" dirty="0"/>
          </a:p>
        </p:txBody>
      </p:sp>
      <p:pic>
        <p:nvPicPr>
          <p:cNvPr id="7" name="Picture 6">
            <a:extLst>
              <a:ext uri="{FF2B5EF4-FFF2-40B4-BE49-F238E27FC236}">
                <a16:creationId xmlns:a16="http://schemas.microsoft.com/office/drawing/2014/main" id="{10B23700-A22B-138E-5A0D-221F3AF3999A}"/>
              </a:ext>
            </a:extLst>
          </p:cNvPr>
          <p:cNvPicPr>
            <a:picLocks noChangeAspect="1"/>
          </p:cNvPicPr>
          <p:nvPr/>
        </p:nvPicPr>
        <p:blipFill>
          <a:blip r:embed="rId2"/>
          <a:stretch>
            <a:fillRect/>
          </a:stretch>
        </p:blipFill>
        <p:spPr>
          <a:xfrm>
            <a:off x="3065663" y="1014703"/>
            <a:ext cx="8331680" cy="5680902"/>
          </a:xfrm>
          <a:prstGeom prst="rect">
            <a:avLst/>
          </a:prstGeom>
        </p:spPr>
      </p:pic>
      <p:sp>
        <p:nvSpPr>
          <p:cNvPr id="8" name="Oval 7">
            <a:extLst>
              <a:ext uri="{FF2B5EF4-FFF2-40B4-BE49-F238E27FC236}">
                <a16:creationId xmlns:a16="http://schemas.microsoft.com/office/drawing/2014/main" id="{05A194EA-0866-63A8-7F51-DDE6300093B9}"/>
              </a:ext>
            </a:extLst>
          </p:cNvPr>
          <p:cNvSpPr/>
          <p:nvPr/>
        </p:nvSpPr>
        <p:spPr>
          <a:xfrm>
            <a:off x="9165770" y="2231571"/>
            <a:ext cx="968829" cy="2057400"/>
          </a:xfrm>
          <a:prstGeom prst="ellips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32377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681BE-947D-953A-C68E-E77AB7EE86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23EB1C-9DD2-00B1-10F5-99842B9C616D}"/>
              </a:ext>
            </a:extLst>
          </p:cNvPr>
          <p:cNvSpPr>
            <a:spLocks noGrp="1"/>
          </p:cNvSpPr>
          <p:nvPr>
            <p:ph type="title"/>
          </p:nvPr>
        </p:nvSpPr>
        <p:spPr>
          <a:xfrm>
            <a:off x="176444" y="209641"/>
            <a:ext cx="6586997" cy="535957"/>
          </a:xfrm>
        </p:spPr>
        <p:txBody>
          <a:bodyPr/>
          <a:lstStyle/>
          <a:p>
            <a:r>
              <a:rPr lang="en-AU" sz="2000" dirty="0"/>
              <a:t>RBA considered that financial conditions were </a:t>
            </a:r>
            <a:r>
              <a:rPr lang="en-AU" sz="2000" i="1" dirty="0"/>
              <a:t>“restrictive” </a:t>
            </a:r>
            <a:r>
              <a:rPr lang="en-AU" sz="2000" dirty="0"/>
              <a:t>in 2024 using a ‘dashboard’ approach.</a:t>
            </a:r>
            <a:endParaRPr lang="en-AU" sz="1800" b="0" dirty="0"/>
          </a:p>
        </p:txBody>
      </p:sp>
      <p:pic>
        <p:nvPicPr>
          <p:cNvPr id="5" name="Content Placeholder 4">
            <a:extLst>
              <a:ext uri="{FF2B5EF4-FFF2-40B4-BE49-F238E27FC236}">
                <a16:creationId xmlns:a16="http://schemas.microsoft.com/office/drawing/2014/main" id="{19B90667-605B-2EA0-D41B-2AE201E9D1FA}"/>
              </a:ext>
            </a:extLst>
          </p:cNvPr>
          <p:cNvPicPr>
            <a:picLocks noGrp="1" noChangeAspect="1"/>
          </p:cNvPicPr>
          <p:nvPr>
            <p:ph idx="1"/>
          </p:nvPr>
        </p:nvPicPr>
        <p:blipFill>
          <a:blip r:embed="rId2"/>
          <a:stretch>
            <a:fillRect/>
          </a:stretch>
        </p:blipFill>
        <p:spPr>
          <a:xfrm>
            <a:off x="2576052" y="746761"/>
            <a:ext cx="9471572" cy="5952948"/>
          </a:xfrm>
          <a:prstGeom prst="rect">
            <a:avLst/>
          </a:prstGeom>
        </p:spPr>
      </p:pic>
      <p:sp>
        <p:nvSpPr>
          <p:cNvPr id="4" name="Slide Number Placeholder 3">
            <a:extLst>
              <a:ext uri="{FF2B5EF4-FFF2-40B4-BE49-F238E27FC236}">
                <a16:creationId xmlns:a16="http://schemas.microsoft.com/office/drawing/2014/main" id="{D404B24F-399C-7AB6-09AE-CF5EB6BB24C7}"/>
              </a:ext>
            </a:extLst>
          </p:cNvPr>
          <p:cNvSpPr>
            <a:spLocks noGrp="1"/>
          </p:cNvSpPr>
          <p:nvPr>
            <p:ph type="sldNum" sz="quarter" idx="10"/>
          </p:nvPr>
        </p:nvSpPr>
        <p:spPr>
          <a:xfrm>
            <a:off x="1103137" y="6399714"/>
            <a:ext cx="257175" cy="191279"/>
          </a:xfrm>
        </p:spPr>
        <p:txBody>
          <a:bodyPr/>
          <a:lstStyle/>
          <a:p>
            <a:fld id="{124866B3-8C2A-4B94-AF1A-57C3F889C822}" type="slidenum">
              <a:rPr lang="en-AU" smtClean="0"/>
              <a:pPr/>
              <a:t>34</a:t>
            </a:fld>
            <a:endParaRPr lang="en-AU" sz="941" dirty="0"/>
          </a:p>
        </p:txBody>
      </p:sp>
      <p:sp>
        <p:nvSpPr>
          <p:cNvPr id="7" name="TextBox 6">
            <a:extLst>
              <a:ext uri="{FF2B5EF4-FFF2-40B4-BE49-F238E27FC236}">
                <a16:creationId xmlns:a16="http://schemas.microsoft.com/office/drawing/2014/main" id="{FABCB6FB-D1D6-386C-18A1-85BC2B42E932}"/>
              </a:ext>
            </a:extLst>
          </p:cNvPr>
          <p:cNvSpPr txBox="1"/>
          <p:nvPr/>
        </p:nvSpPr>
        <p:spPr>
          <a:xfrm>
            <a:off x="75188" y="1168938"/>
            <a:ext cx="2563988" cy="5232202"/>
          </a:xfrm>
          <a:prstGeom prst="rect">
            <a:avLst/>
          </a:prstGeom>
          <a:noFill/>
        </p:spPr>
        <p:txBody>
          <a:bodyPr wrap="square">
            <a:spAutoFit/>
          </a:bodyPr>
          <a:lstStyle/>
          <a:p>
            <a:r>
              <a:rPr lang="en-AU" dirty="0"/>
              <a:t>Dr Chris Kent noted: </a:t>
            </a:r>
          </a:p>
          <a:p>
            <a:r>
              <a:rPr lang="en-AU" dirty="0"/>
              <a:t> </a:t>
            </a:r>
            <a:br>
              <a:rPr lang="en-AU" dirty="0"/>
            </a:br>
            <a:r>
              <a:rPr lang="en-AU" dirty="0"/>
              <a:t>“ </a:t>
            </a:r>
            <a:r>
              <a:rPr lang="en-AU" b="1" i="1" dirty="0"/>
              <a:t>restrictive financial conditions </a:t>
            </a:r>
            <a:r>
              <a:rPr lang="en-AU" i="1" dirty="0"/>
              <a:t>are helping to slow the growth of demand, thereby bringing the level of demand into better balance with supply.</a:t>
            </a:r>
          </a:p>
          <a:p>
            <a:endParaRPr lang="en-AU" i="1" dirty="0"/>
          </a:p>
          <a:p>
            <a:r>
              <a:rPr lang="en-AU" i="1" dirty="0"/>
              <a:t>This is contributing to the decline in inflation, which is to the benefit of all Australian households and businesses. “ </a:t>
            </a:r>
          </a:p>
          <a:p>
            <a:endParaRPr lang="en-AU" i="1" dirty="0"/>
          </a:p>
          <a:p>
            <a:r>
              <a:rPr lang="en-AU" sz="1400" dirty="0"/>
              <a:t>ABA Banking Conference</a:t>
            </a:r>
          </a:p>
          <a:p>
            <a:r>
              <a:rPr lang="en-AU" sz="1400" dirty="0"/>
              <a:t>Melbourne – 26 June 2024</a:t>
            </a:r>
          </a:p>
        </p:txBody>
      </p:sp>
      <p:sp>
        <p:nvSpPr>
          <p:cNvPr id="8" name="TextBox 7">
            <a:extLst>
              <a:ext uri="{FF2B5EF4-FFF2-40B4-BE49-F238E27FC236}">
                <a16:creationId xmlns:a16="http://schemas.microsoft.com/office/drawing/2014/main" id="{72B3CC08-E3B5-6E2F-0397-DCE114E2E072}"/>
              </a:ext>
            </a:extLst>
          </p:cNvPr>
          <p:cNvSpPr txBox="1"/>
          <p:nvPr/>
        </p:nvSpPr>
        <p:spPr>
          <a:xfrm>
            <a:off x="7371311" y="296727"/>
            <a:ext cx="3434801" cy="369332"/>
          </a:xfrm>
          <a:prstGeom prst="rect">
            <a:avLst/>
          </a:prstGeom>
          <a:noFill/>
        </p:spPr>
        <p:txBody>
          <a:bodyPr wrap="square" rtlCol="0">
            <a:spAutoFit/>
          </a:bodyPr>
          <a:lstStyle/>
          <a:p>
            <a:r>
              <a:rPr lang="en-AU" dirty="0"/>
              <a:t>= </a:t>
            </a:r>
            <a:r>
              <a:rPr lang="en-AU" b="1" dirty="0">
                <a:solidFill>
                  <a:srgbClr val="009900"/>
                </a:solidFill>
              </a:rPr>
              <a:t>Average </a:t>
            </a:r>
            <a:r>
              <a:rPr lang="en-AU" dirty="0"/>
              <a:t>                 = </a:t>
            </a:r>
            <a:r>
              <a:rPr lang="en-AU" dirty="0">
                <a:solidFill>
                  <a:srgbClr val="0033CC"/>
                </a:solidFill>
              </a:rPr>
              <a:t>Current</a:t>
            </a:r>
          </a:p>
        </p:txBody>
      </p:sp>
      <p:sp>
        <p:nvSpPr>
          <p:cNvPr id="9" name="Oval 8">
            <a:extLst>
              <a:ext uri="{FF2B5EF4-FFF2-40B4-BE49-F238E27FC236}">
                <a16:creationId xmlns:a16="http://schemas.microsoft.com/office/drawing/2014/main" id="{7FDE5DDF-0DF4-4475-D961-C301EF013233}"/>
              </a:ext>
            </a:extLst>
          </p:cNvPr>
          <p:cNvSpPr/>
          <p:nvPr/>
        </p:nvSpPr>
        <p:spPr>
          <a:xfrm>
            <a:off x="6918412" y="228600"/>
            <a:ext cx="452899" cy="514350"/>
          </a:xfrm>
          <a:prstGeom prst="ellipse">
            <a:avLst/>
          </a:prstGeom>
          <a:solidFill>
            <a:srgbClr val="0099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686C522E-850F-54E4-5A9F-A0A54A81C455}"/>
              </a:ext>
            </a:extLst>
          </p:cNvPr>
          <p:cNvSpPr/>
          <p:nvPr/>
        </p:nvSpPr>
        <p:spPr>
          <a:xfrm>
            <a:off x="9163049" y="228600"/>
            <a:ext cx="452899" cy="514350"/>
          </a:xfrm>
          <a:prstGeom prst="ellips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87569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C8C3C-8454-CFEC-1B58-8F05CA0E6F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7CCD79-6D56-7F12-59FA-D3108F8C9BCF}"/>
              </a:ext>
            </a:extLst>
          </p:cNvPr>
          <p:cNvSpPr>
            <a:spLocks noGrp="1"/>
          </p:cNvSpPr>
          <p:nvPr>
            <p:ph type="title"/>
          </p:nvPr>
        </p:nvSpPr>
        <p:spPr>
          <a:xfrm>
            <a:off x="273701" y="246156"/>
            <a:ext cx="10405185" cy="870263"/>
          </a:xfrm>
        </p:spPr>
        <p:txBody>
          <a:bodyPr/>
          <a:lstStyle/>
          <a:p>
            <a:r>
              <a:rPr lang="en-AU" sz="2000" dirty="0"/>
              <a:t>Australia’s nominal household spending for November shows annual growth at 5.6 %. </a:t>
            </a:r>
            <a:r>
              <a:rPr lang="en-AU" sz="2000" b="0" dirty="0"/>
              <a:t>After adjusting for annual consumer inflation at 3.8 %, real household spending is showing  solid 2,5 % annual growth </a:t>
            </a:r>
            <a:br>
              <a:rPr lang="en-AU" sz="2000" b="0" dirty="0"/>
            </a:br>
            <a:endParaRPr lang="en-AU" sz="2000" b="0" i="1" dirty="0"/>
          </a:p>
        </p:txBody>
      </p:sp>
      <p:sp>
        <p:nvSpPr>
          <p:cNvPr id="5" name="Slide Number Placeholder 4">
            <a:extLst>
              <a:ext uri="{FF2B5EF4-FFF2-40B4-BE49-F238E27FC236}">
                <a16:creationId xmlns:a16="http://schemas.microsoft.com/office/drawing/2014/main" id="{D78959B5-22F0-5A61-CC7D-9562033733FC}"/>
              </a:ext>
            </a:extLst>
          </p:cNvPr>
          <p:cNvSpPr>
            <a:spLocks noGrp="1"/>
          </p:cNvSpPr>
          <p:nvPr>
            <p:ph type="sldNum" sz="quarter" idx="10"/>
          </p:nvPr>
        </p:nvSpPr>
        <p:spPr/>
        <p:txBody>
          <a:bodyPr/>
          <a:lstStyle/>
          <a:p>
            <a:fld id="{85862CF6-E18B-41F7-91E3-0BE057B5524C}" type="slidenum">
              <a:rPr lang="en-AU" smtClean="0"/>
              <a:pPr/>
              <a:t>35</a:t>
            </a:fld>
            <a:endParaRPr lang="en-AU" sz="749"/>
          </a:p>
        </p:txBody>
      </p:sp>
      <p:pic>
        <p:nvPicPr>
          <p:cNvPr id="7" name="Picture 6">
            <a:extLst>
              <a:ext uri="{FF2B5EF4-FFF2-40B4-BE49-F238E27FC236}">
                <a16:creationId xmlns:a16="http://schemas.microsoft.com/office/drawing/2014/main" id="{63E4D6AA-80F1-9194-9704-60B6893BEE85}"/>
              </a:ext>
            </a:extLst>
          </p:cNvPr>
          <p:cNvPicPr>
            <a:picLocks noChangeAspect="1"/>
          </p:cNvPicPr>
          <p:nvPr/>
        </p:nvPicPr>
        <p:blipFill>
          <a:blip r:embed="rId2"/>
          <a:stretch>
            <a:fillRect/>
          </a:stretch>
        </p:blipFill>
        <p:spPr>
          <a:xfrm>
            <a:off x="2285999" y="1116419"/>
            <a:ext cx="7805945" cy="5579186"/>
          </a:xfrm>
          <a:prstGeom prst="rect">
            <a:avLst/>
          </a:prstGeom>
        </p:spPr>
      </p:pic>
      <p:pic>
        <p:nvPicPr>
          <p:cNvPr id="8" name="Picture 7">
            <a:extLst>
              <a:ext uri="{FF2B5EF4-FFF2-40B4-BE49-F238E27FC236}">
                <a16:creationId xmlns:a16="http://schemas.microsoft.com/office/drawing/2014/main" id="{C4807E9F-4437-23AA-56DD-3B496CB3BB43}"/>
              </a:ext>
            </a:extLst>
          </p:cNvPr>
          <p:cNvPicPr>
            <a:picLocks noChangeAspect="1"/>
          </p:cNvPicPr>
          <p:nvPr/>
        </p:nvPicPr>
        <p:blipFill>
          <a:blip r:embed="rId3"/>
          <a:stretch>
            <a:fillRect/>
          </a:stretch>
        </p:blipFill>
        <p:spPr>
          <a:xfrm>
            <a:off x="8416792" y="1954025"/>
            <a:ext cx="975445" cy="2359356"/>
          </a:xfrm>
          <a:prstGeom prst="rect">
            <a:avLst/>
          </a:prstGeom>
        </p:spPr>
      </p:pic>
    </p:spTree>
    <p:extLst>
      <p:ext uri="{BB962C8B-B14F-4D97-AF65-F5344CB8AC3E}">
        <p14:creationId xmlns:p14="http://schemas.microsoft.com/office/powerpoint/2010/main" val="3942171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C60BF-C1D7-DBB3-6235-17EBC4937296}"/>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C63D4799-A378-B4AA-E13A-1AC3EB9C5E11}"/>
              </a:ext>
            </a:extLst>
          </p:cNvPr>
          <p:cNvSpPr>
            <a:spLocks noGrp="1" noChangeArrowheads="1"/>
          </p:cNvSpPr>
          <p:nvPr>
            <p:ph type="title"/>
          </p:nvPr>
        </p:nvSpPr>
        <p:spPr>
          <a:xfrm>
            <a:off x="350047" y="284116"/>
            <a:ext cx="9936953" cy="733147"/>
          </a:xfrm>
        </p:spPr>
        <p:txBody>
          <a:bodyPr/>
          <a:lstStyle/>
          <a:p>
            <a:r>
              <a:rPr lang="en-AU" altLang="en-US" sz="2000" dirty="0">
                <a:solidFill>
                  <a:schemeClr val="tx1"/>
                </a:solidFill>
                <a:latin typeface="Arial" panose="020B0604020202020204" pitchFamily="34" charset="0"/>
                <a:cs typeface="Arial" panose="020B0604020202020204" pitchFamily="34" charset="0"/>
              </a:rPr>
              <a:t>Australia’s labour data shows slower job creation and the unemployment rate drifting higher over the past year.  </a:t>
            </a:r>
            <a:r>
              <a:rPr lang="en-AU" altLang="en-US" sz="2000" b="0" i="1" dirty="0">
                <a:solidFill>
                  <a:schemeClr val="tx1"/>
                </a:solidFill>
                <a:latin typeface="Arial" panose="020B0604020202020204" pitchFamily="34" charset="0"/>
                <a:cs typeface="Arial" panose="020B0604020202020204" pitchFamily="34" charset="0"/>
              </a:rPr>
              <a:t>RBA expects this upward drift to continue. </a:t>
            </a:r>
            <a:endParaRPr lang="en-AU" altLang="en-US" sz="2000" b="0" i="1" dirty="0">
              <a:solidFill>
                <a:schemeClr val="accent1"/>
              </a:solidFill>
              <a:latin typeface="Georgia" panose="02040502050405020303" pitchFamily="18" charset="0"/>
            </a:endParaRPr>
          </a:p>
        </p:txBody>
      </p:sp>
      <p:sp>
        <p:nvSpPr>
          <p:cNvPr id="13" name="Slide Number Placeholder 4">
            <a:extLst>
              <a:ext uri="{FF2B5EF4-FFF2-40B4-BE49-F238E27FC236}">
                <a16:creationId xmlns:a16="http://schemas.microsoft.com/office/drawing/2014/main" id="{A6610F0D-7CCC-18EE-65D7-F01A9D3AC250}"/>
              </a:ext>
            </a:extLst>
          </p:cNvPr>
          <p:cNvSpPr>
            <a:spLocks noGrp="1"/>
          </p:cNvSpPr>
          <p:nvPr>
            <p:ph type="sldNum" sz="quarter" idx="10"/>
          </p:nvPr>
        </p:nvSpPr>
        <p:spPr>
          <a:xfrm>
            <a:off x="11732393" y="6593231"/>
            <a:ext cx="438750" cy="188928"/>
          </a:xfrm>
          <a:noFill/>
          <a:ln w="9525">
            <a:noFill/>
            <a:miter lim="800000"/>
            <a:headEnd/>
            <a:tailEnd/>
          </a:ln>
          <a:effectLst/>
        </p:spPr>
        <p:txBody>
          <a:bodyPr vert="horz" wrap="square" lIns="82620" tIns="41309" rIns="82620" bIns="41309" numCol="1" rtlCol="0" anchor="t" anchorCtr="0" compatLnSpc="1">
            <a:prstTxWarp prst="textNoShape">
              <a:avLst/>
            </a:prstTxWarp>
          </a:bodyPr>
          <a:lstStyle/>
          <a:p>
            <a:fld id="{3D995E5C-55F7-4FB7-9CFC-7374D1E73381}" type="slidenum">
              <a:rPr lang="en-AU" altLang="en-US" sz="1200"/>
              <a:pPr/>
              <a:t>36</a:t>
            </a:fld>
            <a:endParaRPr lang="en-AU" altLang="en-US" sz="1200" dirty="0"/>
          </a:p>
        </p:txBody>
      </p:sp>
      <p:sp>
        <p:nvSpPr>
          <p:cNvPr id="8" name="TextBox 7">
            <a:extLst>
              <a:ext uri="{FF2B5EF4-FFF2-40B4-BE49-F238E27FC236}">
                <a16:creationId xmlns:a16="http://schemas.microsoft.com/office/drawing/2014/main" id="{899B85DE-83F5-3F54-5EAE-4FA3826B6C1A}"/>
              </a:ext>
            </a:extLst>
          </p:cNvPr>
          <p:cNvSpPr txBox="1"/>
          <p:nvPr/>
        </p:nvSpPr>
        <p:spPr>
          <a:xfrm>
            <a:off x="253328" y="6445480"/>
            <a:ext cx="1386394" cy="246221"/>
          </a:xfrm>
          <a:prstGeom prst="rect">
            <a:avLst/>
          </a:prstGeom>
          <a:noFill/>
        </p:spPr>
        <p:txBody>
          <a:bodyPr wrap="square" rtlCol="0">
            <a:spAutoFit/>
          </a:bodyPr>
          <a:lstStyle/>
          <a:p>
            <a:r>
              <a:rPr lang="en-AU" sz="1000" dirty="0"/>
              <a:t>AustLabour.xls</a:t>
            </a:r>
          </a:p>
        </p:txBody>
      </p:sp>
      <p:pic>
        <p:nvPicPr>
          <p:cNvPr id="3" name="Picture 2">
            <a:extLst>
              <a:ext uri="{FF2B5EF4-FFF2-40B4-BE49-F238E27FC236}">
                <a16:creationId xmlns:a16="http://schemas.microsoft.com/office/drawing/2014/main" id="{E4B05888-EDD7-A769-19F4-56B68B0E17D5}"/>
              </a:ext>
            </a:extLst>
          </p:cNvPr>
          <p:cNvPicPr>
            <a:picLocks noChangeAspect="1"/>
          </p:cNvPicPr>
          <p:nvPr/>
        </p:nvPicPr>
        <p:blipFill>
          <a:blip r:embed="rId3"/>
          <a:stretch>
            <a:fillRect/>
          </a:stretch>
        </p:blipFill>
        <p:spPr>
          <a:xfrm>
            <a:off x="1639722" y="903515"/>
            <a:ext cx="8462221" cy="5878644"/>
          </a:xfrm>
          <a:prstGeom prst="rect">
            <a:avLst/>
          </a:prstGeom>
        </p:spPr>
      </p:pic>
      <p:pic>
        <p:nvPicPr>
          <p:cNvPr id="4" name="Picture 3">
            <a:extLst>
              <a:ext uri="{FF2B5EF4-FFF2-40B4-BE49-F238E27FC236}">
                <a16:creationId xmlns:a16="http://schemas.microsoft.com/office/drawing/2014/main" id="{0341147A-B9F9-4B72-958C-76ACB6BE1786}"/>
              </a:ext>
            </a:extLst>
          </p:cNvPr>
          <p:cNvPicPr>
            <a:picLocks noChangeAspect="1"/>
          </p:cNvPicPr>
          <p:nvPr/>
        </p:nvPicPr>
        <p:blipFill>
          <a:blip r:embed="rId4"/>
          <a:stretch>
            <a:fillRect/>
          </a:stretch>
        </p:blipFill>
        <p:spPr>
          <a:xfrm>
            <a:off x="4043783" y="1813420"/>
            <a:ext cx="969348" cy="951058"/>
          </a:xfrm>
          <a:prstGeom prst="rect">
            <a:avLst/>
          </a:prstGeom>
        </p:spPr>
      </p:pic>
      <p:pic>
        <p:nvPicPr>
          <p:cNvPr id="6" name="Picture 5">
            <a:extLst>
              <a:ext uri="{FF2B5EF4-FFF2-40B4-BE49-F238E27FC236}">
                <a16:creationId xmlns:a16="http://schemas.microsoft.com/office/drawing/2014/main" id="{A8ED3BDC-1A65-4991-C8D8-318AAE239F27}"/>
              </a:ext>
            </a:extLst>
          </p:cNvPr>
          <p:cNvPicPr>
            <a:picLocks noChangeAspect="1"/>
          </p:cNvPicPr>
          <p:nvPr/>
        </p:nvPicPr>
        <p:blipFill>
          <a:blip r:embed="rId5"/>
          <a:stretch>
            <a:fillRect/>
          </a:stretch>
        </p:blipFill>
        <p:spPr>
          <a:xfrm>
            <a:off x="4299371" y="5713897"/>
            <a:ext cx="1176630" cy="731583"/>
          </a:xfrm>
          <a:prstGeom prst="rect">
            <a:avLst/>
          </a:prstGeom>
        </p:spPr>
      </p:pic>
    </p:spTree>
    <p:extLst>
      <p:ext uri="{BB962C8B-B14F-4D97-AF65-F5344CB8AC3E}">
        <p14:creationId xmlns:p14="http://schemas.microsoft.com/office/powerpoint/2010/main" val="4066759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2D6E9-56EE-3AB8-1B90-38F10032607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205994D-803B-8862-2107-39F9ED019057}"/>
              </a:ext>
            </a:extLst>
          </p:cNvPr>
          <p:cNvSpPr>
            <a:spLocks noGrp="1"/>
          </p:cNvSpPr>
          <p:nvPr>
            <p:ph type="sldNum" sz="quarter" idx="12"/>
          </p:nvPr>
        </p:nvSpPr>
        <p:spPr/>
        <p:txBody>
          <a:bodyPr/>
          <a:lstStyle/>
          <a:p>
            <a:fld id="{E6316B6A-336A-44FF-82DA-A4D1594FA055}" type="slidenum">
              <a:rPr lang="en-AU" smtClean="0"/>
              <a:t>37</a:t>
            </a:fld>
            <a:endParaRPr lang="en-AU"/>
          </a:p>
        </p:txBody>
      </p:sp>
      <p:sp>
        <p:nvSpPr>
          <p:cNvPr id="4" name="Title 3">
            <a:extLst>
              <a:ext uri="{FF2B5EF4-FFF2-40B4-BE49-F238E27FC236}">
                <a16:creationId xmlns:a16="http://schemas.microsoft.com/office/drawing/2014/main" id="{6F082014-F254-8601-EDDA-5C4378131F62}"/>
              </a:ext>
            </a:extLst>
          </p:cNvPr>
          <p:cNvSpPr>
            <a:spLocks noGrp="1"/>
          </p:cNvSpPr>
          <p:nvPr>
            <p:ph type="title"/>
          </p:nvPr>
        </p:nvSpPr>
        <p:spPr>
          <a:xfrm>
            <a:off x="219766" y="244160"/>
            <a:ext cx="9720000" cy="516637"/>
          </a:xfrm>
        </p:spPr>
        <p:txBody>
          <a:bodyPr/>
          <a:lstStyle/>
          <a:p>
            <a:r>
              <a:rPr lang="en-AU" sz="2000" dirty="0"/>
              <a:t>RBA has highlighted  that Productivity is constrained by regulations and skills availability</a:t>
            </a:r>
          </a:p>
        </p:txBody>
      </p:sp>
      <p:sp>
        <p:nvSpPr>
          <p:cNvPr id="5" name="Text Placeholder 4">
            <a:extLst>
              <a:ext uri="{FF2B5EF4-FFF2-40B4-BE49-F238E27FC236}">
                <a16:creationId xmlns:a16="http://schemas.microsoft.com/office/drawing/2014/main" id="{3E477BE8-C52C-7AB4-3F4B-C2852BEC44C7}"/>
              </a:ext>
            </a:extLst>
          </p:cNvPr>
          <p:cNvSpPr>
            <a:spLocks noGrp="1"/>
          </p:cNvSpPr>
          <p:nvPr>
            <p:ph type="body" sz="quarter" idx="31"/>
          </p:nvPr>
        </p:nvSpPr>
        <p:spPr>
          <a:xfrm>
            <a:off x="219766" y="1178707"/>
            <a:ext cx="4479825" cy="5550302"/>
          </a:xfrm>
        </p:spPr>
        <p:txBody>
          <a:bodyPr/>
          <a:lstStyle/>
          <a:p>
            <a:pPr marL="0" indent="0">
              <a:buNone/>
            </a:pPr>
            <a:r>
              <a:rPr lang="en-AU" sz="1800" i="1" dirty="0"/>
              <a:t>“ Contacts have reported in a survey on productivity that </a:t>
            </a:r>
            <a:r>
              <a:rPr lang="en-AU" sz="1800" b="1" i="1" dirty="0">
                <a:solidFill>
                  <a:srgbClr val="FF0000"/>
                </a:solidFill>
              </a:rPr>
              <a:t>regulation and labour availability </a:t>
            </a:r>
            <a:r>
              <a:rPr lang="en-AU" sz="1800" i="1" dirty="0"/>
              <a:t>were key barriers to lifting their productivity growth over the past five years.</a:t>
            </a:r>
          </a:p>
          <a:p>
            <a:pPr marL="0" indent="0">
              <a:buNone/>
            </a:pPr>
            <a:endParaRPr lang="en-AU" sz="1800" i="1" dirty="0"/>
          </a:p>
          <a:p>
            <a:pPr marL="0" indent="0">
              <a:buNone/>
            </a:pPr>
            <a:r>
              <a:rPr lang="en-AU" sz="1800" i="1" dirty="0"/>
              <a:t> Firms said that the </a:t>
            </a:r>
            <a:r>
              <a:rPr lang="en-AU" sz="1800" b="1" i="1" dirty="0">
                <a:solidFill>
                  <a:schemeClr val="accent1"/>
                </a:solidFill>
              </a:rPr>
              <a:t>complexity, cumulative volume and frequency of change in regulation </a:t>
            </a:r>
            <a:r>
              <a:rPr lang="en-AU" sz="1800" i="1" dirty="0"/>
              <a:t>has been hard to manage, particularly for smaller firms. </a:t>
            </a:r>
          </a:p>
          <a:p>
            <a:pPr marL="0" indent="0">
              <a:buNone/>
            </a:pPr>
            <a:endParaRPr lang="en-AU" sz="1800" i="1" dirty="0"/>
          </a:p>
          <a:p>
            <a:pPr marL="0" indent="0">
              <a:buNone/>
            </a:pPr>
            <a:r>
              <a:rPr lang="en-AU" sz="1800" i="1" dirty="0"/>
              <a:t>The large share of firms identifying </a:t>
            </a:r>
            <a:r>
              <a:rPr lang="en-AU" sz="1800" b="1" i="1" dirty="0"/>
              <a:t>employee skills and availability </a:t>
            </a:r>
            <a:r>
              <a:rPr lang="en-AU" sz="1800" i="1" dirty="0"/>
              <a:t>as a barrier over the recent period cited the significant turnover in the labour market, much higher wage expectations and the inability to attract specific skills when needed as factors weighing on productivity.”</a:t>
            </a:r>
          </a:p>
          <a:p>
            <a:pPr marL="0" indent="0">
              <a:buNone/>
            </a:pPr>
            <a:r>
              <a:rPr lang="en-AU" sz="1800" i="1" dirty="0"/>
              <a:t>     </a:t>
            </a:r>
          </a:p>
          <a:p>
            <a:pPr marL="0" indent="0" algn="r">
              <a:buNone/>
            </a:pPr>
            <a:r>
              <a:rPr lang="en-AU" sz="1400" i="1" dirty="0"/>
              <a:t>RBA  SMP  Aug 25 , page 45</a:t>
            </a:r>
          </a:p>
        </p:txBody>
      </p:sp>
      <p:pic>
        <p:nvPicPr>
          <p:cNvPr id="7" name="Picture 6">
            <a:extLst>
              <a:ext uri="{FF2B5EF4-FFF2-40B4-BE49-F238E27FC236}">
                <a16:creationId xmlns:a16="http://schemas.microsoft.com/office/drawing/2014/main" id="{53CFCC14-85FC-7F2C-3CC9-031740F66C00}"/>
              </a:ext>
            </a:extLst>
          </p:cNvPr>
          <p:cNvPicPr>
            <a:picLocks noChangeAspect="1"/>
          </p:cNvPicPr>
          <p:nvPr/>
        </p:nvPicPr>
        <p:blipFill>
          <a:blip r:embed="rId2"/>
          <a:stretch>
            <a:fillRect/>
          </a:stretch>
        </p:blipFill>
        <p:spPr>
          <a:xfrm>
            <a:off x="4880344" y="1212112"/>
            <a:ext cx="7091890" cy="5483493"/>
          </a:xfrm>
          <a:prstGeom prst="rect">
            <a:avLst/>
          </a:prstGeom>
        </p:spPr>
      </p:pic>
    </p:spTree>
    <p:extLst>
      <p:ext uri="{BB962C8B-B14F-4D97-AF65-F5344CB8AC3E}">
        <p14:creationId xmlns:p14="http://schemas.microsoft.com/office/powerpoint/2010/main" val="2554793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FC2B5-A60A-BA7B-E2C9-40F27C5E8C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84C93E-11B1-1B25-56EE-F3FF812829BA}"/>
              </a:ext>
            </a:extLst>
          </p:cNvPr>
          <p:cNvSpPr>
            <a:spLocks noGrp="1"/>
          </p:cNvSpPr>
          <p:nvPr>
            <p:ph type="title"/>
          </p:nvPr>
        </p:nvSpPr>
        <p:spPr>
          <a:xfrm>
            <a:off x="116958" y="256331"/>
            <a:ext cx="10345479" cy="516637"/>
          </a:xfrm>
        </p:spPr>
        <p:txBody>
          <a:bodyPr/>
          <a:lstStyle/>
          <a:p>
            <a:r>
              <a:rPr lang="en-AU" sz="2400" dirty="0"/>
              <a:t>Australia’s Productivity problem  and the  many reasons why  !!!</a:t>
            </a:r>
          </a:p>
        </p:txBody>
      </p:sp>
      <p:sp>
        <p:nvSpPr>
          <p:cNvPr id="4" name="Slide Number Placeholder 3">
            <a:extLst>
              <a:ext uri="{FF2B5EF4-FFF2-40B4-BE49-F238E27FC236}">
                <a16:creationId xmlns:a16="http://schemas.microsoft.com/office/drawing/2014/main" id="{3E8B0794-BD7D-F8B2-11B1-68F81AB3E796}"/>
              </a:ext>
            </a:extLst>
          </p:cNvPr>
          <p:cNvSpPr>
            <a:spLocks noGrp="1"/>
          </p:cNvSpPr>
          <p:nvPr>
            <p:ph type="sldNum" sz="quarter" idx="10"/>
          </p:nvPr>
        </p:nvSpPr>
        <p:spPr/>
        <p:txBody>
          <a:bodyPr/>
          <a:lstStyle/>
          <a:p>
            <a:fld id="{124866B3-8C2A-4B94-AF1A-57C3F889C822}" type="slidenum">
              <a:rPr lang="en-AU" smtClean="0"/>
              <a:pPr/>
              <a:t>38</a:t>
            </a:fld>
            <a:endParaRPr lang="en-AU" sz="941" dirty="0"/>
          </a:p>
        </p:txBody>
      </p:sp>
      <p:sp>
        <p:nvSpPr>
          <p:cNvPr id="11" name="TextBox 10">
            <a:extLst>
              <a:ext uri="{FF2B5EF4-FFF2-40B4-BE49-F238E27FC236}">
                <a16:creationId xmlns:a16="http://schemas.microsoft.com/office/drawing/2014/main" id="{3691442B-DD02-504E-43FF-D44B20479F47}"/>
              </a:ext>
            </a:extLst>
          </p:cNvPr>
          <p:cNvSpPr txBox="1"/>
          <p:nvPr/>
        </p:nvSpPr>
        <p:spPr>
          <a:xfrm>
            <a:off x="0" y="6279271"/>
            <a:ext cx="4678326" cy="507831"/>
          </a:xfrm>
          <a:prstGeom prst="rect">
            <a:avLst/>
          </a:prstGeom>
          <a:noFill/>
        </p:spPr>
        <p:txBody>
          <a:bodyPr wrap="square" rtlCol="0">
            <a:spAutoFit/>
          </a:bodyPr>
          <a:lstStyle/>
          <a:p>
            <a:pPr algn="ctr"/>
            <a:r>
              <a:rPr lang="en-AU" sz="900" dirty="0"/>
              <a:t>Australia : GDP per hour worked</a:t>
            </a:r>
          </a:p>
          <a:p>
            <a:pPr algn="ctr"/>
            <a:r>
              <a:rPr lang="en-AU" sz="900" dirty="0"/>
              <a:t>USA : Non -Farm Business sector Labour Productivity  Source</a:t>
            </a:r>
          </a:p>
          <a:p>
            <a:pPr algn="ctr"/>
            <a:r>
              <a:rPr lang="en-AU" sz="900" dirty="0"/>
              <a:t>Australian Bureau of Statistics and FED St Louis </a:t>
            </a:r>
          </a:p>
        </p:txBody>
      </p:sp>
      <p:sp>
        <p:nvSpPr>
          <p:cNvPr id="13" name="TextBox 12">
            <a:extLst>
              <a:ext uri="{FF2B5EF4-FFF2-40B4-BE49-F238E27FC236}">
                <a16:creationId xmlns:a16="http://schemas.microsoft.com/office/drawing/2014/main" id="{8BA5E406-0435-CAF0-8CF9-CCF91EF9A0C7}"/>
              </a:ext>
            </a:extLst>
          </p:cNvPr>
          <p:cNvSpPr txBox="1"/>
          <p:nvPr/>
        </p:nvSpPr>
        <p:spPr>
          <a:xfrm>
            <a:off x="138221" y="1325517"/>
            <a:ext cx="5151476" cy="4401205"/>
          </a:xfrm>
          <a:prstGeom prst="rect">
            <a:avLst/>
          </a:prstGeom>
          <a:noFill/>
        </p:spPr>
        <p:txBody>
          <a:bodyPr wrap="square" rtlCol="0">
            <a:spAutoFit/>
          </a:bodyPr>
          <a:lstStyle/>
          <a:p>
            <a:pPr marL="285750" indent="-285750">
              <a:buFont typeface="Arial" panose="020B0604020202020204" pitchFamily="34" charset="0"/>
              <a:buChar char="•"/>
            </a:pPr>
            <a:r>
              <a:rPr lang="en-AU" sz="2000" b="1" dirty="0"/>
              <a:t>Poor Management skills </a:t>
            </a:r>
            <a:r>
              <a:rPr lang="en-AU" sz="2000" dirty="0"/>
              <a:t>with resource allocation and delivering output</a:t>
            </a:r>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endParaRPr lang="en-AU" sz="2000" dirty="0"/>
          </a:p>
          <a:p>
            <a:pPr marL="285750" indent="-285750">
              <a:buFont typeface="Arial" panose="020B0604020202020204" pitchFamily="34" charset="0"/>
              <a:buChar char="•"/>
            </a:pPr>
            <a:r>
              <a:rPr lang="en-AU" sz="2000" b="1" dirty="0"/>
              <a:t>Lack of Investment in new Technology</a:t>
            </a:r>
            <a:endParaRPr lang="en-AU" sz="2000" dirty="0"/>
          </a:p>
          <a:p>
            <a:pPr marL="285750" indent="-285750">
              <a:buFont typeface="Arial" panose="020B0604020202020204" pitchFamily="34" charset="0"/>
              <a:buChar char="•"/>
            </a:pPr>
            <a:endParaRPr lang="en-AU" sz="2000" dirty="0"/>
          </a:p>
          <a:p>
            <a:endParaRPr lang="en-AU" sz="2000" b="1" dirty="0"/>
          </a:p>
          <a:p>
            <a:pPr marL="285750" indent="-285750">
              <a:buFont typeface="Arial" panose="020B0604020202020204" pitchFamily="34" charset="0"/>
              <a:buChar char="•"/>
            </a:pPr>
            <a:r>
              <a:rPr lang="en-AU" sz="2000" b="1" dirty="0"/>
              <a:t>Government Services are bureaucratic </a:t>
            </a:r>
            <a:r>
              <a:rPr lang="en-AU" sz="2000" dirty="0"/>
              <a:t>with low accountability and urgency amongst staff. </a:t>
            </a:r>
          </a:p>
          <a:p>
            <a:pPr marL="285750" indent="-285750">
              <a:buFont typeface="Arial" panose="020B0604020202020204" pitchFamily="34" charset="0"/>
              <a:buChar char="•"/>
            </a:pPr>
            <a:endParaRPr lang="en-AU" sz="2000" b="1" dirty="0"/>
          </a:p>
          <a:p>
            <a:pPr marL="285750" indent="-285750">
              <a:buFont typeface="Arial" panose="020B0604020202020204" pitchFamily="34" charset="0"/>
              <a:buChar char="•"/>
            </a:pPr>
            <a:r>
              <a:rPr lang="en-AU" sz="2000" b="1" dirty="0">
                <a:solidFill>
                  <a:srgbClr val="7030A0"/>
                </a:solidFill>
              </a:rPr>
              <a:t>Work from Home (WFH) … </a:t>
            </a:r>
            <a:r>
              <a:rPr lang="en-AU" sz="2000" dirty="0">
                <a:solidFill>
                  <a:srgbClr val="7030A0"/>
                </a:solidFill>
              </a:rPr>
              <a:t>are we actually doing the work hours ???</a:t>
            </a:r>
          </a:p>
          <a:p>
            <a:pPr marL="285750" indent="-285750">
              <a:buFont typeface="Arial" panose="020B0604020202020204" pitchFamily="34" charset="0"/>
              <a:buChar char="•"/>
            </a:pPr>
            <a:endParaRPr lang="en-AU" sz="2000" b="1" dirty="0"/>
          </a:p>
        </p:txBody>
      </p:sp>
      <p:pic>
        <p:nvPicPr>
          <p:cNvPr id="3" name="Picture 2">
            <a:extLst>
              <a:ext uri="{FF2B5EF4-FFF2-40B4-BE49-F238E27FC236}">
                <a16:creationId xmlns:a16="http://schemas.microsoft.com/office/drawing/2014/main" id="{5FD6DBE8-90CD-0D79-58DD-BC040C344D2E}"/>
              </a:ext>
            </a:extLst>
          </p:cNvPr>
          <p:cNvPicPr>
            <a:picLocks noChangeAspect="1"/>
          </p:cNvPicPr>
          <p:nvPr/>
        </p:nvPicPr>
        <p:blipFill>
          <a:blip r:embed="rId2"/>
          <a:stretch>
            <a:fillRect/>
          </a:stretch>
        </p:blipFill>
        <p:spPr>
          <a:xfrm>
            <a:off x="5486400" y="964217"/>
            <a:ext cx="6455229" cy="5637452"/>
          </a:xfrm>
          <a:prstGeom prst="rect">
            <a:avLst/>
          </a:prstGeom>
        </p:spPr>
      </p:pic>
      <p:pic>
        <p:nvPicPr>
          <p:cNvPr id="6" name="Picture 5">
            <a:extLst>
              <a:ext uri="{FF2B5EF4-FFF2-40B4-BE49-F238E27FC236}">
                <a16:creationId xmlns:a16="http://schemas.microsoft.com/office/drawing/2014/main" id="{85EE5A9E-A7B9-ACB3-5957-0B5B171CD0A0}"/>
              </a:ext>
            </a:extLst>
          </p:cNvPr>
          <p:cNvPicPr>
            <a:picLocks noChangeAspect="1"/>
          </p:cNvPicPr>
          <p:nvPr/>
        </p:nvPicPr>
        <p:blipFill>
          <a:blip r:embed="rId3"/>
          <a:stretch>
            <a:fillRect/>
          </a:stretch>
        </p:blipFill>
        <p:spPr>
          <a:xfrm>
            <a:off x="7501045" y="1756482"/>
            <a:ext cx="1914310" cy="841321"/>
          </a:xfrm>
          <a:prstGeom prst="rect">
            <a:avLst/>
          </a:prstGeom>
        </p:spPr>
      </p:pic>
      <p:pic>
        <p:nvPicPr>
          <p:cNvPr id="9" name="Picture 8">
            <a:extLst>
              <a:ext uri="{FF2B5EF4-FFF2-40B4-BE49-F238E27FC236}">
                <a16:creationId xmlns:a16="http://schemas.microsoft.com/office/drawing/2014/main" id="{9FD51B42-D567-AFA1-D474-1144A6051DA5}"/>
              </a:ext>
            </a:extLst>
          </p:cNvPr>
          <p:cNvPicPr>
            <a:picLocks noChangeAspect="1"/>
          </p:cNvPicPr>
          <p:nvPr/>
        </p:nvPicPr>
        <p:blipFill>
          <a:blip r:embed="rId4"/>
          <a:stretch>
            <a:fillRect/>
          </a:stretch>
        </p:blipFill>
        <p:spPr>
          <a:xfrm>
            <a:off x="6867006" y="5052462"/>
            <a:ext cx="1591194" cy="841321"/>
          </a:xfrm>
          <a:prstGeom prst="rect">
            <a:avLst/>
          </a:prstGeom>
        </p:spPr>
      </p:pic>
      <p:sp>
        <p:nvSpPr>
          <p:cNvPr id="10" name="TextBox 9">
            <a:extLst>
              <a:ext uri="{FF2B5EF4-FFF2-40B4-BE49-F238E27FC236}">
                <a16:creationId xmlns:a16="http://schemas.microsoft.com/office/drawing/2014/main" id="{008C6D7D-E715-B4FC-0BC9-317136C8F993}"/>
              </a:ext>
            </a:extLst>
          </p:cNvPr>
          <p:cNvSpPr txBox="1"/>
          <p:nvPr/>
        </p:nvSpPr>
        <p:spPr>
          <a:xfrm>
            <a:off x="6509656" y="3004457"/>
            <a:ext cx="2111013" cy="400110"/>
          </a:xfrm>
          <a:prstGeom prst="rect">
            <a:avLst/>
          </a:prstGeom>
          <a:noFill/>
        </p:spPr>
        <p:txBody>
          <a:bodyPr wrap="square" rtlCol="0">
            <a:spAutoFit/>
          </a:bodyPr>
          <a:lstStyle/>
          <a:p>
            <a:r>
              <a:rPr lang="en-AU" sz="2000" b="1" dirty="0"/>
              <a:t>5 year average</a:t>
            </a:r>
          </a:p>
        </p:txBody>
      </p:sp>
    </p:spTree>
    <p:extLst>
      <p:ext uri="{BB962C8B-B14F-4D97-AF65-F5344CB8AC3E}">
        <p14:creationId xmlns:p14="http://schemas.microsoft.com/office/powerpoint/2010/main" val="3726469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5FB34-30CC-B0F8-A18B-029D0EFD5480}"/>
            </a:ext>
          </a:extLst>
        </p:cNvPr>
        <p:cNvGrpSpPr/>
        <p:nvPr/>
      </p:nvGrpSpPr>
      <p:grpSpPr>
        <a:xfrm>
          <a:off x="0" y="0"/>
          <a:ext cx="0" cy="0"/>
          <a:chOff x="0" y="0"/>
          <a:chExt cx="0" cy="0"/>
        </a:xfrm>
      </p:grpSpPr>
      <p:sp>
        <p:nvSpPr>
          <p:cNvPr id="8194" name="Rectangle 2">
            <a:extLst>
              <a:ext uri="{FF2B5EF4-FFF2-40B4-BE49-F238E27FC236}">
                <a16:creationId xmlns:a16="http://schemas.microsoft.com/office/drawing/2014/main" id="{59A8B643-E2D1-8F73-E86C-A29546FB2692}"/>
              </a:ext>
            </a:extLst>
          </p:cNvPr>
          <p:cNvSpPr>
            <a:spLocks noGrp="1" noChangeArrowheads="1"/>
          </p:cNvSpPr>
          <p:nvPr>
            <p:ph type="title"/>
          </p:nvPr>
        </p:nvSpPr>
        <p:spPr>
          <a:xfrm>
            <a:off x="204992" y="256131"/>
            <a:ext cx="10354151" cy="987878"/>
          </a:xfrm>
        </p:spPr>
        <p:txBody>
          <a:bodyPr/>
          <a:lstStyle/>
          <a:p>
            <a:r>
              <a:rPr lang="en-AU" altLang="en-US" sz="2000" dirty="0">
                <a:solidFill>
                  <a:schemeClr val="tx1"/>
                </a:solidFill>
              </a:rPr>
              <a:t>For the RBA, the saga of strong rises in </a:t>
            </a:r>
            <a:r>
              <a:rPr lang="en-AU" altLang="en-US" sz="2000" dirty="0">
                <a:solidFill>
                  <a:schemeClr val="accent1"/>
                </a:solidFill>
              </a:rPr>
              <a:t>labour costs </a:t>
            </a:r>
            <a:r>
              <a:rPr lang="en-AU" altLang="en-US" sz="2000" dirty="0">
                <a:solidFill>
                  <a:schemeClr val="tx1"/>
                </a:solidFill>
              </a:rPr>
              <a:t>and weak </a:t>
            </a:r>
            <a:r>
              <a:rPr lang="en-AU" altLang="en-US" sz="2000" dirty="0">
                <a:solidFill>
                  <a:srgbClr val="7030A0"/>
                </a:solidFill>
              </a:rPr>
              <a:t>productivity</a:t>
            </a:r>
            <a:r>
              <a:rPr lang="en-AU" altLang="en-US" sz="2000" dirty="0">
                <a:solidFill>
                  <a:schemeClr val="tx1"/>
                </a:solidFill>
              </a:rPr>
              <a:t> growth caution against lowering interest rates. </a:t>
            </a:r>
            <a:endParaRPr lang="en-AU" altLang="en-US" sz="2000" b="0" dirty="0">
              <a:solidFill>
                <a:schemeClr val="tx1"/>
              </a:solidFill>
              <a:latin typeface="+mn-lt"/>
            </a:endParaRPr>
          </a:p>
        </p:txBody>
      </p:sp>
      <p:sp>
        <p:nvSpPr>
          <p:cNvPr id="13" name="Slide Number Placeholder 4">
            <a:extLst>
              <a:ext uri="{FF2B5EF4-FFF2-40B4-BE49-F238E27FC236}">
                <a16:creationId xmlns:a16="http://schemas.microsoft.com/office/drawing/2014/main" id="{608B260A-61FE-5CE7-3AE7-EE463C73593A}"/>
              </a:ext>
            </a:extLst>
          </p:cNvPr>
          <p:cNvSpPr>
            <a:spLocks noGrp="1"/>
          </p:cNvSpPr>
          <p:nvPr>
            <p:ph type="sldNum" sz="quarter" idx="10"/>
          </p:nvPr>
        </p:nvSpPr>
        <p:spPr>
          <a:xfrm>
            <a:off x="11757850" y="6563830"/>
            <a:ext cx="371150" cy="261085"/>
          </a:xfrm>
          <a:noFill/>
          <a:ln w="9525">
            <a:noFill/>
            <a:miter lim="800000"/>
            <a:headEnd/>
            <a:tailEnd/>
          </a:ln>
          <a:effectLst/>
        </p:spPr>
        <p:txBody>
          <a:bodyPr vert="horz" wrap="square" lIns="84002" tIns="42000" rIns="84002" bIns="42000" numCol="1" rtlCol="0"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95E5C-55F7-4FB7-9CFC-7374D1E73381}" type="slidenum">
              <a:rPr kumimoji="0" lang="en-AU" altLang="en-US" sz="943" b="0" i="0" u="none" strike="noStrike" kern="1200" cap="none" spc="0" normalizeH="0" baseline="0" noProof="0">
                <a:ln>
                  <a:noFill/>
                </a:ln>
                <a:solidFill>
                  <a:srgbClr val="000000"/>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AU" altLang="en-US" sz="943"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59214692-F52E-B3E3-B909-E67D2E83170A}"/>
              </a:ext>
            </a:extLst>
          </p:cNvPr>
          <p:cNvSpPr txBox="1"/>
          <p:nvPr/>
        </p:nvSpPr>
        <p:spPr>
          <a:xfrm>
            <a:off x="3810128" y="4147417"/>
            <a:ext cx="1175591" cy="5949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33" b="0" i="0" u="none" strike="noStrike" kern="1200" cap="none" spc="0" normalizeH="0" baseline="0" noProof="0" dirty="0">
                <a:ln>
                  <a:noFill/>
                </a:ln>
                <a:solidFill>
                  <a:prstClr val="white"/>
                </a:solidFill>
                <a:effectLst/>
                <a:uLnTx/>
                <a:uFillTx/>
                <a:latin typeface="Arial" panose="020B0604020202020204"/>
                <a:ea typeface="+mn-ea"/>
                <a:cs typeface="+mn-cs"/>
              </a:rPr>
              <a:t>Mortgage Securities</a:t>
            </a:r>
          </a:p>
        </p:txBody>
      </p:sp>
      <p:pic>
        <p:nvPicPr>
          <p:cNvPr id="2" name="Picture 1">
            <a:extLst>
              <a:ext uri="{FF2B5EF4-FFF2-40B4-BE49-F238E27FC236}">
                <a16:creationId xmlns:a16="http://schemas.microsoft.com/office/drawing/2014/main" id="{24E53D38-FC22-384D-5D45-82386442C511}"/>
              </a:ext>
            </a:extLst>
          </p:cNvPr>
          <p:cNvPicPr>
            <a:picLocks noChangeAspect="1"/>
          </p:cNvPicPr>
          <p:nvPr/>
        </p:nvPicPr>
        <p:blipFill>
          <a:blip r:embed="rId3"/>
          <a:stretch>
            <a:fillRect/>
          </a:stretch>
        </p:blipFill>
        <p:spPr>
          <a:xfrm>
            <a:off x="2057400" y="859971"/>
            <a:ext cx="7315200" cy="5964944"/>
          </a:xfrm>
          <a:prstGeom prst="rect">
            <a:avLst/>
          </a:prstGeom>
        </p:spPr>
      </p:pic>
    </p:spTree>
    <p:extLst>
      <p:ext uri="{BB962C8B-B14F-4D97-AF65-F5344CB8AC3E}">
        <p14:creationId xmlns:p14="http://schemas.microsoft.com/office/powerpoint/2010/main" val="964025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1B27CC-50D3-5DC0-97EF-12EFA7F02194}"/>
              </a:ext>
            </a:extLst>
          </p:cNvPr>
          <p:cNvSpPr>
            <a:spLocks noGrp="1"/>
          </p:cNvSpPr>
          <p:nvPr>
            <p:ph type="sldNum" sz="quarter" idx="12"/>
          </p:nvPr>
        </p:nvSpPr>
        <p:spPr/>
        <p:txBody>
          <a:bodyPr/>
          <a:lstStyle/>
          <a:p>
            <a:fld id="{E6316B6A-336A-44FF-82DA-A4D1594FA055}" type="slidenum">
              <a:rPr lang="en-AU" smtClean="0"/>
              <a:t>4</a:t>
            </a:fld>
            <a:endParaRPr lang="en-AU" dirty="0"/>
          </a:p>
        </p:txBody>
      </p:sp>
      <p:sp>
        <p:nvSpPr>
          <p:cNvPr id="4" name="Title 3">
            <a:extLst>
              <a:ext uri="{FF2B5EF4-FFF2-40B4-BE49-F238E27FC236}">
                <a16:creationId xmlns:a16="http://schemas.microsoft.com/office/drawing/2014/main" id="{5F89C779-4718-E6E0-1842-8BC411C8F87A}"/>
              </a:ext>
            </a:extLst>
          </p:cNvPr>
          <p:cNvSpPr>
            <a:spLocks noGrp="1"/>
          </p:cNvSpPr>
          <p:nvPr>
            <p:ph type="title"/>
          </p:nvPr>
        </p:nvSpPr>
        <p:spPr>
          <a:xfrm>
            <a:off x="206830" y="371070"/>
            <a:ext cx="10123713" cy="717501"/>
          </a:xfrm>
        </p:spPr>
        <p:txBody>
          <a:bodyPr/>
          <a:lstStyle/>
          <a:p>
            <a:r>
              <a:rPr lang="en-AU" sz="2000" dirty="0"/>
              <a:t>Australian share markets underperformed Global shares in 2025  given subdued corporate earnings results and less exposure to Artificial Intelligence &amp; Technology</a:t>
            </a:r>
          </a:p>
        </p:txBody>
      </p:sp>
      <p:sp>
        <p:nvSpPr>
          <p:cNvPr id="5" name="Content Placeholder 4">
            <a:extLst>
              <a:ext uri="{FF2B5EF4-FFF2-40B4-BE49-F238E27FC236}">
                <a16:creationId xmlns:a16="http://schemas.microsoft.com/office/drawing/2014/main" id="{1AECBF5A-9641-931F-433A-520662151981}"/>
              </a:ext>
            </a:extLst>
          </p:cNvPr>
          <p:cNvSpPr txBox="1">
            <a:spLocks noGrp="1"/>
          </p:cNvSpPr>
          <p:nvPr>
            <p:ph idx="1"/>
          </p:nvPr>
        </p:nvSpPr>
        <p:spPr>
          <a:xfrm>
            <a:off x="859971" y="1401794"/>
            <a:ext cx="9938658" cy="4839786"/>
          </a:xfrm>
          <a:prstGeom prst="rect">
            <a:avLst/>
          </a:prstGeom>
          <a:noFill/>
        </p:spPr>
        <p:txBody>
          <a:bodyPr wrap="square">
            <a:spAutoFit/>
          </a:bodyPr>
          <a:lstStyle/>
          <a:p>
            <a:pPr marL="0" indent="0" algn="l">
              <a:buNone/>
            </a:pPr>
            <a:endParaRPr lang="en-AU" sz="2400" b="1" i="1" dirty="0"/>
          </a:p>
          <a:p>
            <a:pPr marL="0" indent="0" algn="l">
              <a:buNone/>
            </a:pPr>
            <a:r>
              <a:rPr lang="en-AU" sz="2400" b="1" i="1" dirty="0">
                <a:effectLst/>
              </a:rPr>
              <a:t>“ </a:t>
            </a:r>
            <a:r>
              <a:rPr lang="en-AU" sz="2400" b="1" i="1" dirty="0">
                <a:solidFill>
                  <a:srgbClr val="006600"/>
                </a:solidFill>
                <a:effectLst/>
              </a:rPr>
              <a:t>Australian equity prices </a:t>
            </a:r>
            <a:r>
              <a:rPr lang="en-AU" sz="2400" b="1" i="1" dirty="0">
                <a:effectLst/>
              </a:rPr>
              <a:t>have increased by less than those in the </a:t>
            </a:r>
            <a:r>
              <a:rPr lang="en-AU" sz="2400" b="1" i="1" dirty="0">
                <a:solidFill>
                  <a:srgbClr val="0000FF"/>
                </a:solidFill>
                <a:effectLst/>
              </a:rPr>
              <a:t>United States </a:t>
            </a:r>
            <a:r>
              <a:rPr lang="en-AU" sz="2400" b="1" i="1" dirty="0">
                <a:effectLst/>
              </a:rPr>
              <a:t>and </a:t>
            </a:r>
            <a:r>
              <a:rPr lang="en-AU" sz="2400" b="1" i="1" dirty="0">
                <a:solidFill>
                  <a:schemeClr val="accent1"/>
                </a:solidFill>
                <a:effectLst/>
              </a:rPr>
              <a:t>Europe</a:t>
            </a:r>
            <a:r>
              <a:rPr lang="en-AU" sz="2400" b="1" i="1" dirty="0">
                <a:effectLst/>
              </a:rPr>
              <a:t>. </a:t>
            </a:r>
          </a:p>
          <a:p>
            <a:pPr marL="0" indent="0" algn="l">
              <a:buNone/>
            </a:pPr>
            <a:endParaRPr lang="en-AU" sz="2400" b="1" i="1" dirty="0"/>
          </a:p>
          <a:p>
            <a:pPr marL="0" indent="0" algn="l">
              <a:buNone/>
            </a:pPr>
            <a:r>
              <a:rPr lang="en-AU" sz="2400" i="1" dirty="0">
                <a:effectLst/>
              </a:rPr>
              <a:t>This in part reflects mixed earnings results for Australian companies, better-than-expected earnings results in the United States *, and optimism around artificial intelligence (AI), which had less effect on Australian equity pricing given the small size of the Australian IT sector**.</a:t>
            </a:r>
          </a:p>
          <a:p>
            <a:pPr marL="0" indent="0" algn="l">
              <a:buNone/>
            </a:pPr>
            <a:endParaRPr lang="en-AU" sz="2000" i="1" dirty="0"/>
          </a:p>
          <a:p>
            <a:pPr marL="0" indent="0" algn="r">
              <a:buNone/>
            </a:pPr>
            <a:r>
              <a:rPr lang="en-AU" sz="1600" dirty="0">
                <a:effectLst/>
              </a:rPr>
              <a:t>Source : Reserve Bank of Australia,  Statement on Monetary Policy (SMP)</a:t>
            </a:r>
            <a:r>
              <a:rPr lang="en-AU" sz="1600" dirty="0"/>
              <a:t> , </a:t>
            </a:r>
            <a:r>
              <a:rPr lang="en-AU" sz="1600" dirty="0">
                <a:effectLst/>
              </a:rPr>
              <a:t> </a:t>
            </a:r>
            <a:r>
              <a:rPr lang="en-AU" sz="1600" dirty="0"/>
              <a:t>November</a:t>
            </a:r>
            <a:r>
              <a:rPr lang="en-AU" sz="1600" dirty="0">
                <a:effectLst/>
              </a:rPr>
              <a:t>   2025   page 2 </a:t>
            </a:r>
          </a:p>
          <a:p>
            <a:pPr marL="0" indent="0" algn="r">
              <a:buNone/>
            </a:pPr>
            <a:endParaRPr lang="en-AU" sz="1600" dirty="0"/>
          </a:p>
          <a:p>
            <a:pPr marL="0" indent="0" algn="r">
              <a:buNone/>
            </a:pPr>
            <a:endParaRPr lang="en-AU" sz="1600" dirty="0">
              <a:effectLst/>
            </a:endParaRPr>
          </a:p>
          <a:p>
            <a:pPr marL="0" indent="0" algn="r">
              <a:buNone/>
            </a:pPr>
            <a:r>
              <a:rPr lang="en-AU" sz="1600" dirty="0">
                <a:effectLst/>
              </a:rPr>
              <a:t> </a:t>
            </a:r>
          </a:p>
          <a:p>
            <a:pPr marL="0" indent="0" algn="l">
              <a:buNone/>
            </a:pPr>
            <a:r>
              <a:rPr lang="en-AU" sz="1600" i="0" dirty="0">
                <a:effectLst/>
              </a:rPr>
              <a:t>**  </a:t>
            </a:r>
            <a:r>
              <a:rPr lang="en-AU" sz="1600" b="1" i="0" dirty="0">
                <a:solidFill>
                  <a:srgbClr val="006600"/>
                </a:solidFill>
                <a:effectLst/>
              </a:rPr>
              <a:t>Australia’s IT industry sector </a:t>
            </a:r>
            <a:r>
              <a:rPr lang="en-AU" sz="1600" b="1" i="0" dirty="0">
                <a:effectLst/>
              </a:rPr>
              <a:t>is circa 2.5 % weight</a:t>
            </a:r>
            <a:r>
              <a:rPr lang="en-AU" sz="1600" i="0" dirty="0">
                <a:effectLst/>
              </a:rPr>
              <a:t> in ASX 300 .  </a:t>
            </a:r>
            <a:r>
              <a:rPr lang="en-AU" sz="1600" b="1" i="0" dirty="0">
                <a:solidFill>
                  <a:srgbClr val="0000FF"/>
                </a:solidFill>
                <a:effectLst/>
              </a:rPr>
              <a:t>US IT sector </a:t>
            </a:r>
            <a:r>
              <a:rPr lang="en-AU" sz="1600" i="0" dirty="0">
                <a:effectLst/>
              </a:rPr>
              <a:t>is circa 34% in S&amp;P 500 </a:t>
            </a:r>
          </a:p>
        </p:txBody>
      </p:sp>
    </p:spTree>
    <p:extLst>
      <p:ext uri="{BB962C8B-B14F-4D97-AF65-F5344CB8AC3E}">
        <p14:creationId xmlns:p14="http://schemas.microsoft.com/office/powerpoint/2010/main" val="40455631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74528-1CC3-FB85-6F43-1A0BF3C8B898}"/>
            </a:ext>
          </a:extLst>
        </p:cNvPr>
        <p:cNvGrpSpPr/>
        <p:nvPr/>
      </p:nvGrpSpPr>
      <p:grpSpPr>
        <a:xfrm>
          <a:off x="0" y="0"/>
          <a:ext cx="0" cy="0"/>
          <a:chOff x="0" y="0"/>
          <a:chExt cx="0" cy="0"/>
        </a:xfrm>
      </p:grpSpPr>
      <p:sp>
        <p:nvSpPr>
          <p:cNvPr id="16386" name="Rectangle 2">
            <a:extLst>
              <a:ext uri="{FF2B5EF4-FFF2-40B4-BE49-F238E27FC236}">
                <a16:creationId xmlns:a16="http://schemas.microsoft.com/office/drawing/2014/main" id="{DC500C13-985B-0CE8-F8DF-4D0AD282B3CD}"/>
              </a:ext>
            </a:extLst>
          </p:cNvPr>
          <p:cNvSpPr>
            <a:spLocks noGrp="1" noChangeArrowheads="1"/>
          </p:cNvSpPr>
          <p:nvPr>
            <p:ph type="title"/>
          </p:nvPr>
        </p:nvSpPr>
        <p:spPr>
          <a:xfrm>
            <a:off x="350047" y="284116"/>
            <a:ext cx="10524781" cy="733147"/>
          </a:xfrm>
        </p:spPr>
        <p:txBody>
          <a:bodyPr/>
          <a:lstStyle/>
          <a:p>
            <a:r>
              <a:rPr lang="en-AU" altLang="en-US" sz="2000" dirty="0">
                <a:solidFill>
                  <a:schemeClr val="tx1"/>
                </a:solidFill>
                <a:latin typeface="Arial" panose="020B0604020202020204" pitchFamily="34" charset="0"/>
                <a:cs typeface="Arial" panose="020B0604020202020204" pitchFamily="34" charset="0"/>
              </a:rPr>
              <a:t>Australia’s labour data shows slower job creation and the unemployment rate higher over the past year.  </a:t>
            </a:r>
            <a:endParaRPr lang="en-AU" altLang="en-US" sz="2000" b="0" i="1" dirty="0">
              <a:solidFill>
                <a:schemeClr val="accent1"/>
              </a:solidFill>
              <a:latin typeface="Georgia" panose="02040502050405020303" pitchFamily="18" charset="0"/>
            </a:endParaRPr>
          </a:p>
        </p:txBody>
      </p:sp>
      <p:sp>
        <p:nvSpPr>
          <p:cNvPr id="13" name="Slide Number Placeholder 4">
            <a:extLst>
              <a:ext uri="{FF2B5EF4-FFF2-40B4-BE49-F238E27FC236}">
                <a16:creationId xmlns:a16="http://schemas.microsoft.com/office/drawing/2014/main" id="{3061EDA2-0E06-80B8-F039-1B7416D6BB3C}"/>
              </a:ext>
            </a:extLst>
          </p:cNvPr>
          <p:cNvSpPr>
            <a:spLocks noGrp="1"/>
          </p:cNvSpPr>
          <p:nvPr>
            <p:ph type="sldNum" sz="quarter" idx="10"/>
          </p:nvPr>
        </p:nvSpPr>
        <p:spPr>
          <a:xfrm>
            <a:off x="11732393" y="6593231"/>
            <a:ext cx="438750" cy="188928"/>
          </a:xfrm>
          <a:noFill/>
          <a:ln w="9525">
            <a:noFill/>
            <a:miter lim="800000"/>
            <a:headEnd/>
            <a:tailEnd/>
          </a:ln>
          <a:effectLst/>
        </p:spPr>
        <p:txBody>
          <a:bodyPr vert="horz" wrap="square" lIns="82620" tIns="41309" rIns="82620" bIns="41309" numCol="1" rtlCol="0" anchor="t" anchorCtr="0" compatLnSpc="1">
            <a:prstTxWarp prst="textNoShape">
              <a:avLst/>
            </a:prstTxWarp>
          </a:bodyPr>
          <a:lstStyle/>
          <a:p>
            <a:fld id="{3D995E5C-55F7-4FB7-9CFC-7374D1E73381}" type="slidenum">
              <a:rPr lang="en-AU" altLang="en-US" sz="1200"/>
              <a:pPr/>
              <a:t>40</a:t>
            </a:fld>
            <a:endParaRPr lang="en-AU" altLang="en-US" sz="1200" dirty="0"/>
          </a:p>
        </p:txBody>
      </p:sp>
      <p:sp>
        <p:nvSpPr>
          <p:cNvPr id="8" name="TextBox 7">
            <a:extLst>
              <a:ext uri="{FF2B5EF4-FFF2-40B4-BE49-F238E27FC236}">
                <a16:creationId xmlns:a16="http://schemas.microsoft.com/office/drawing/2014/main" id="{6E4D07BF-0F5C-0F8B-228E-D1E15E698634}"/>
              </a:ext>
            </a:extLst>
          </p:cNvPr>
          <p:cNvSpPr txBox="1"/>
          <p:nvPr/>
        </p:nvSpPr>
        <p:spPr>
          <a:xfrm>
            <a:off x="253328" y="6445480"/>
            <a:ext cx="1386394" cy="246221"/>
          </a:xfrm>
          <a:prstGeom prst="rect">
            <a:avLst/>
          </a:prstGeom>
          <a:noFill/>
        </p:spPr>
        <p:txBody>
          <a:bodyPr wrap="square" rtlCol="0">
            <a:spAutoFit/>
          </a:bodyPr>
          <a:lstStyle/>
          <a:p>
            <a:r>
              <a:rPr lang="en-AU" sz="1000" dirty="0"/>
              <a:t>AustLabour.xls</a:t>
            </a:r>
          </a:p>
        </p:txBody>
      </p:sp>
      <p:pic>
        <p:nvPicPr>
          <p:cNvPr id="5" name="Picture 4">
            <a:extLst>
              <a:ext uri="{FF2B5EF4-FFF2-40B4-BE49-F238E27FC236}">
                <a16:creationId xmlns:a16="http://schemas.microsoft.com/office/drawing/2014/main" id="{3A29B908-BA73-FAA7-9D5B-4E306480B633}"/>
              </a:ext>
            </a:extLst>
          </p:cNvPr>
          <p:cNvPicPr>
            <a:picLocks noChangeAspect="1"/>
          </p:cNvPicPr>
          <p:nvPr/>
        </p:nvPicPr>
        <p:blipFill>
          <a:blip r:embed="rId3"/>
          <a:stretch>
            <a:fillRect/>
          </a:stretch>
        </p:blipFill>
        <p:spPr>
          <a:xfrm>
            <a:off x="1639722" y="794657"/>
            <a:ext cx="8821449" cy="5897044"/>
          </a:xfrm>
          <a:prstGeom prst="rect">
            <a:avLst/>
          </a:prstGeom>
        </p:spPr>
      </p:pic>
      <p:pic>
        <p:nvPicPr>
          <p:cNvPr id="7" name="Picture 6">
            <a:extLst>
              <a:ext uri="{FF2B5EF4-FFF2-40B4-BE49-F238E27FC236}">
                <a16:creationId xmlns:a16="http://schemas.microsoft.com/office/drawing/2014/main" id="{F9F2AFAD-9DC6-D686-5437-A82A1C16E759}"/>
              </a:ext>
            </a:extLst>
          </p:cNvPr>
          <p:cNvPicPr>
            <a:picLocks noChangeAspect="1"/>
          </p:cNvPicPr>
          <p:nvPr/>
        </p:nvPicPr>
        <p:blipFill>
          <a:blip r:embed="rId4"/>
          <a:stretch>
            <a:fillRect/>
          </a:stretch>
        </p:blipFill>
        <p:spPr>
          <a:xfrm>
            <a:off x="4321143" y="5599579"/>
            <a:ext cx="1176630" cy="731583"/>
          </a:xfrm>
          <a:prstGeom prst="rect">
            <a:avLst/>
          </a:prstGeom>
        </p:spPr>
      </p:pic>
      <p:pic>
        <p:nvPicPr>
          <p:cNvPr id="9" name="Picture 8">
            <a:extLst>
              <a:ext uri="{FF2B5EF4-FFF2-40B4-BE49-F238E27FC236}">
                <a16:creationId xmlns:a16="http://schemas.microsoft.com/office/drawing/2014/main" id="{283FE840-2013-7854-9384-7147158B8B71}"/>
              </a:ext>
            </a:extLst>
          </p:cNvPr>
          <p:cNvPicPr>
            <a:picLocks noChangeAspect="1"/>
          </p:cNvPicPr>
          <p:nvPr/>
        </p:nvPicPr>
        <p:blipFill>
          <a:blip r:embed="rId5"/>
          <a:stretch>
            <a:fillRect/>
          </a:stretch>
        </p:blipFill>
        <p:spPr>
          <a:xfrm>
            <a:off x="6607148" y="5660544"/>
            <a:ext cx="1024217" cy="670618"/>
          </a:xfrm>
          <a:prstGeom prst="rect">
            <a:avLst/>
          </a:prstGeom>
        </p:spPr>
      </p:pic>
      <p:pic>
        <p:nvPicPr>
          <p:cNvPr id="10" name="Picture 9">
            <a:extLst>
              <a:ext uri="{FF2B5EF4-FFF2-40B4-BE49-F238E27FC236}">
                <a16:creationId xmlns:a16="http://schemas.microsoft.com/office/drawing/2014/main" id="{6D03E3BD-1607-F4A5-CE1E-F27A8DC0CFBD}"/>
              </a:ext>
            </a:extLst>
          </p:cNvPr>
          <p:cNvPicPr>
            <a:picLocks noChangeAspect="1"/>
          </p:cNvPicPr>
          <p:nvPr/>
        </p:nvPicPr>
        <p:blipFill>
          <a:blip r:embed="rId6"/>
          <a:stretch>
            <a:fillRect/>
          </a:stretch>
        </p:blipFill>
        <p:spPr>
          <a:xfrm>
            <a:off x="3940110" y="1575111"/>
            <a:ext cx="969348" cy="951058"/>
          </a:xfrm>
          <a:prstGeom prst="rect">
            <a:avLst/>
          </a:prstGeom>
        </p:spPr>
      </p:pic>
      <p:cxnSp>
        <p:nvCxnSpPr>
          <p:cNvPr id="12" name="Straight Arrow Connector 11">
            <a:extLst>
              <a:ext uri="{FF2B5EF4-FFF2-40B4-BE49-F238E27FC236}">
                <a16:creationId xmlns:a16="http://schemas.microsoft.com/office/drawing/2014/main" id="{D84E6986-57E8-3A9F-66BA-EB2F91F20F61}"/>
              </a:ext>
            </a:extLst>
          </p:cNvPr>
          <p:cNvCxnSpPr>
            <a:cxnSpLocks/>
          </p:cNvCxnSpPr>
          <p:nvPr/>
        </p:nvCxnSpPr>
        <p:spPr>
          <a:xfrm flipV="1">
            <a:off x="5965371" y="5148943"/>
            <a:ext cx="1937658" cy="718457"/>
          </a:xfrm>
          <a:prstGeom prst="straightConnector1">
            <a:avLst/>
          </a:prstGeom>
          <a:ln w="50800">
            <a:prstDash val="sysDash"/>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454628D-EE41-A7BE-7FC5-A7204EC12281}"/>
              </a:ext>
            </a:extLst>
          </p:cNvPr>
          <p:cNvPicPr>
            <a:picLocks noChangeAspect="1"/>
          </p:cNvPicPr>
          <p:nvPr/>
        </p:nvPicPr>
        <p:blipFill>
          <a:blip r:embed="rId7"/>
          <a:stretch>
            <a:fillRect/>
          </a:stretch>
        </p:blipFill>
        <p:spPr>
          <a:xfrm>
            <a:off x="6096000" y="1481751"/>
            <a:ext cx="3792041" cy="2045219"/>
          </a:xfrm>
          <a:prstGeom prst="rect">
            <a:avLst/>
          </a:prstGeom>
        </p:spPr>
      </p:pic>
    </p:spTree>
    <p:extLst>
      <p:ext uri="{BB962C8B-B14F-4D97-AF65-F5344CB8AC3E}">
        <p14:creationId xmlns:p14="http://schemas.microsoft.com/office/powerpoint/2010/main" val="2132655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FA6BC-4E2D-7569-9074-8E26F78A359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4B36D-8E9B-538C-1755-54FCB4599BF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dirty="0">
                <a:ln>
                  <a:noFill/>
                </a:ln>
                <a:solidFill>
                  <a:srgbClr val="572381"/>
                </a:solidFill>
                <a:effectLst/>
                <a:uLnTx/>
                <a:uFillTx/>
                <a:latin typeface="Arial" panose="020B0604020202020204"/>
                <a:ea typeface="+mn-ea"/>
                <a:cs typeface="+mn-cs"/>
              </a:rPr>
              <a:t>1</a:t>
            </a:r>
          </a:p>
        </p:txBody>
      </p:sp>
      <p:sp>
        <p:nvSpPr>
          <p:cNvPr id="4" name="Text Placeholder 3">
            <a:extLst>
              <a:ext uri="{FF2B5EF4-FFF2-40B4-BE49-F238E27FC236}">
                <a16:creationId xmlns:a16="http://schemas.microsoft.com/office/drawing/2014/main" id="{032FBD74-A12F-48CB-0DB0-950A2E828E04}"/>
              </a:ext>
            </a:extLst>
          </p:cNvPr>
          <p:cNvSpPr>
            <a:spLocks noGrp="1"/>
          </p:cNvSpPr>
          <p:nvPr>
            <p:ph type="body" sz="quarter" idx="13"/>
          </p:nvPr>
        </p:nvSpPr>
        <p:spPr>
          <a:xfrm>
            <a:off x="265814" y="278926"/>
            <a:ext cx="10057870" cy="790396"/>
          </a:xfrm>
        </p:spPr>
        <p:txBody>
          <a:bodyPr/>
          <a:lstStyle/>
          <a:p>
            <a:pPr marL="0" indent="0">
              <a:buNone/>
            </a:pPr>
            <a:r>
              <a:rPr lang="en-AU" sz="2400" b="1" dirty="0">
                <a:solidFill>
                  <a:schemeClr val="accent4"/>
                </a:solidFill>
              </a:rPr>
              <a:t>The key  “Geo-political Risk”</a:t>
            </a:r>
            <a:r>
              <a:rPr lang="en-AU" sz="2400" b="1" dirty="0">
                <a:solidFill>
                  <a:srgbClr val="CCAD6E"/>
                </a:solidFill>
              </a:rPr>
              <a:t> </a:t>
            </a:r>
            <a:endParaRPr lang="en-AU" sz="2400" b="1" dirty="0">
              <a:solidFill>
                <a:schemeClr val="tx1"/>
              </a:solidFill>
            </a:endParaRPr>
          </a:p>
        </p:txBody>
      </p:sp>
      <p:pic>
        <p:nvPicPr>
          <p:cNvPr id="5" name="Picture 4">
            <a:extLst>
              <a:ext uri="{FF2B5EF4-FFF2-40B4-BE49-F238E27FC236}">
                <a16:creationId xmlns:a16="http://schemas.microsoft.com/office/drawing/2014/main" id="{E1AF54E4-26A6-5B10-DD16-4D1D2DBEDCA0}"/>
              </a:ext>
            </a:extLst>
          </p:cNvPr>
          <p:cNvPicPr>
            <a:picLocks noChangeAspect="1"/>
          </p:cNvPicPr>
          <p:nvPr/>
        </p:nvPicPr>
        <p:blipFill>
          <a:blip r:embed="rId2"/>
          <a:stretch>
            <a:fillRect/>
          </a:stretch>
        </p:blipFill>
        <p:spPr>
          <a:xfrm>
            <a:off x="882502" y="1069322"/>
            <a:ext cx="10728251" cy="5626283"/>
          </a:xfrm>
          <a:prstGeom prst="rect">
            <a:avLst/>
          </a:prstGeom>
        </p:spPr>
      </p:pic>
      <p:pic>
        <p:nvPicPr>
          <p:cNvPr id="8" name="Picture 7">
            <a:extLst>
              <a:ext uri="{FF2B5EF4-FFF2-40B4-BE49-F238E27FC236}">
                <a16:creationId xmlns:a16="http://schemas.microsoft.com/office/drawing/2014/main" id="{4692546B-0B45-336D-6275-BB299938C375}"/>
              </a:ext>
            </a:extLst>
          </p:cNvPr>
          <p:cNvPicPr>
            <a:picLocks noChangeAspect="1"/>
          </p:cNvPicPr>
          <p:nvPr/>
        </p:nvPicPr>
        <p:blipFill>
          <a:blip r:embed="rId3"/>
          <a:stretch>
            <a:fillRect/>
          </a:stretch>
        </p:blipFill>
        <p:spPr>
          <a:xfrm>
            <a:off x="10388046" y="5059449"/>
            <a:ext cx="1696345" cy="1444877"/>
          </a:xfrm>
          <a:prstGeom prst="rect">
            <a:avLst/>
          </a:prstGeom>
        </p:spPr>
      </p:pic>
    </p:spTree>
    <p:extLst>
      <p:ext uri="{BB962C8B-B14F-4D97-AF65-F5344CB8AC3E}">
        <p14:creationId xmlns:p14="http://schemas.microsoft.com/office/powerpoint/2010/main" val="1485707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EB0F6-D55E-651F-6EC1-684CAC6D2652}"/>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85EE943-3B2C-F0E0-D890-D9C9D9D09E96}"/>
              </a:ext>
            </a:extLst>
          </p:cNvPr>
          <p:cNvGraphicFramePr>
            <a:graphicFrameLocks noGrp="1"/>
          </p:cNvGraphicFramePr>
          <p:nvPr>
            <p:ph idx="1"/>
            <p:extLst>
              <p:ext uri="{D42A27DB-BD31-4B8C-83A1-F6EECF244321}">
                <p14:modId xmlns:p14="http://schemas.microsoft.com/office/powerpoint/2010/main" val="640622186"/>
              </p:ext>
            </p:extLst>
          </p:nvPr>
        </p:nvGraphicFramePr>
        <p:xfrm>
          <a:off x="331001" y="1306232"/>
          <a:ext cx="11529997" cy="4815840"/>
        </p:xfrm>
        <a:graphic>
          <a:graphicData uri="http://schemas.openxmlformats.org/drawingml/2006/table">
            <a:tbl>
              <a:tblPr firstRow="1" bandRow="1">
                <a:tableStyleId>{5C22544A-7EE6-4342-B048-85BDC9FD1C3A}</a:tableStyleId>
              </a:tblPr>
              <a:tblGrid>
                <a:gridCol w="2882500">
                  <a:extLst>
                    <a:ext uri="{9D8B030D-6E8A-4147-A177-3AD203B41FA5}">
                      <a16:colId xmlns:a16="http://schemas.microsoft.com/office/drawing/2014/main" val="1343003196"/>
                    </a:ext>
                  </a:extLst>
                </a:gridCol>
                <a:gridCol w="2586901">
                  <a:extLst>
                    <a:ext uri="{9D8B030D-6E8A-4147-A177-3AD203B41FA5}">
                      <a16:colId xmlns:a16="http://schemas.microsoft.com/office/drawing/2014/main" val="3880252219"/>
                    </a:ext>
                  </a:extLst>
                </a:gridCol>
                <a:gridCol w="3178096">
                  <a:extLst>
                    <a:ext uri="{9D8B030D-6E8A-4147-A177-3AD203B41FA5}">
                      <a16:colId xmlns:a16="http://schemas.microsoft.com/office/drawing/2014/main" val="2704860037"/>
                    </a:ext>
                  </a:extLst>
                </a:gridCol>
                <a:gridCol w="2882500">
                  <a:extLst>
                    <a:ext uri="{9D8B030D-6E8A-4147-A177-3AD203B41FA5}">
                      <a16:colId xmlns:a16="http://schemas.microsoft.com/office/drawing/2014/main" val="3537530459"/>
                    </a:ext>
                  </a:extLst>
                </a:gridCol>
              </a:tblGrid>
              <a:tr h="117041">
                <a:tc>
                  <a:txBody>
                    <a:bodyPr/>
                    <a:lstStyle/>
                    <a:p>
                      <a:r>
                        <a:rPr kumimoji="0" lang="en-AU" sz="2400" b="1" i="0" u="none" strike="noStrike" kern="1200" cap="none" spc="0" normalizeH="0" baseline="0" noProof="0" dirty="0">
                          <a:ln>
                            <a:noFill/>
                          </a:ln>
                          <a:solidFill>
                            <a:srgbClr val="161818"/>
                          </a:solidFill>
                          <a:effectLst/>
                          <a:uLnTx/>
                          <a:uFillTx/>
                          <a:latin typeface="+mn-lt"/>
                          <a:ea typeface="+mj-ea"/>
                          <a:cs typeface="+mj-cs"/>
                        </a:rPr>
                        <a:t> Tariffs</a:t>
                      </a:r>
                      <a:endParaRPr lang="en-AU" sz="2000" dirty="0"/>
                    </a:p>
                  </a:txBody>
                  <a:tcPr/>
                </a:tc>
                <a:tc>
                  <a:txBody>
                    <a:bodyPr/>
                    <a:lstStyle/>
                    <a:p>
                      <a:pPr algn="ctr"/>
                      <a:r>
                        <a:rPr lang="en-AU" sz="2000" dirty="0"/>
                        <a:t> 2024 under President Biden</a:t>
                      </a:r>
                    </a:p>
                  </a:txBody>
                  <a:tcPr/>
                </a:tc>
                <a:tc>
                  <a:txBody>
                    <a:bodyPr/>
                    <a:lstStyle/>
                    <a:p>
                      <a:pPr algn="ctr"/>
                      <a:r>
                        <a:rPr lang="en-AU" sz="2000" dirty="0"/>
                        <a:t> </a:t>
                      </a:r>
                      <a:r>
                        <a:rPr lang="en-AU" sz="1800" i="1" dirty="0"/>
                        <a:t>Trump’s ‘Liberation Day</a:t>
                      </a:r>
                    </a:p>
                    <a:p>
                      <a:pPr algn="ctr"/>
                      <a:r>
                        <a:rPr lang="en-AU" sz="2000" dirty="0"/>
                        <a:t>April 2 to April 8 pronouncements</a:t>
                      </a:r>
                    </a:p>
                    <a:p>
                      <a:pPr algn="ctr"/>
                      <a:r>
                        <a:rPr lang="en-AU" sz="2000" dirty="0"/>
                        <a:t> </a:t>
                      </a:r>
                    </a:p>
                  </a:txBody>
                  <a:tcPr/>
                </a:tc>
                <a:tc>
                  <a:txBody>
                    <a:bodyPr/>
                    <a:lstStyle/>
                    <a:p>
                      <a:pPr algn="ctr"/>
                      <a:r>
                        <a:rPr lang="en-AU" sz="2400" dirty="0"/>
                        <a:t>Latest </a:t>
                      </a:r>
                    </a:p>
                    <a:p>
                      <a:pPr algn="ctr"/>
                      <a:r>
                        <a:rPr lang="en-AU" sz="2400" dirty="0"/>
                        <a:t>January  2026</a:t>
                      </a:r>
                    </a:p>
                  </a:txBody>
                  <a:tcPr/>
                </a:tc>
                <a:extLst>
                  <a:ext uri="{0D108BD9-81ED-4DB2-BD59-A6C34878D82A}">
                    <a16:rowId xmlns:a16="http://schemas.microsoft.com/office/drawing/2014/main" val="3020866062"/>
                  </a:ext>
                </a:extLst>
              </a:tr>
              <a:tr h="370840">
                <a:tc>
                  <a:txBody>
                    <a:bodyPr/>
                    <a:lstStyle/>
                    <a:p>
                      <a:r>
                        <a:rPr lang="en-AU" sz="2400" dirty="0"/>
                        <a:t>   </a:t>
                      </a:r>
                      <a:r>
                        <a:rPr lang="en-AU" sz="2400" b="1" dirty="0">
                          <a:solidFill>
                            <a:srgbClr val="006600"/>
                          </a:solidFill>
                        </a:rPr>
                        <a:t>AUSTRALIA</a:t>
                      </a:r>
                    </a:p>
                  </a:txBody>
                  <a:tcPr/>
                </a:tc>
                <a:tc>
                  <a:txBody>
                    <a:bodyPr/>
                    <a:lstStyle/>
                    <a:p>
                      <a:r>
                        <a:rPr lang="en-AU" sz="2400" dirty="0"/>
                        <a:t>           0 % </a:t>
                      </a:r>
                    </a:p>
                  </a:txBody>
                  <a:tcPr/>
                </a:tc>
                <a:tc>
                  <a:txBody>
                    <a:bodyPr/>
                    <a:lstStyle/>
                    <a:p>
                      <a:pPr algn="ctr"/>
                      <a:r>
                        <a:rPr lang="en-AU" sz="2400" b="1" dirty="0">
                          <a:solidFill>
                            <a:srgbClr val="008000"/>
                          </a:solidFill>
                        </a:rPr>
                        <a:t>10 %  </a:t>
                      </a:r>
                    </a:p>
                  </a:txBody>
                  <a:tcPr/>
                </a:tc>
                <a:tc>
                  <a:txBody>
                    <a:bodyPr/>
                    <a:lstStyle/>
                    <a:p>
                      <a:pPr algn="ctr"/>
                      <a:r>
                        <a:rPr lang="en-AU" sz="2400" b="1" dirty="0">
                          <a:solidFill>
                            <a:srgbClr val="008000"/>
                          </a:solidFill>
                        </a:rPr>
                        <a:t>10 %</a:t>
                      </a:r>
                    </a:p>
                  </a:txBody>
                  <a:tcPr/>
                </a:tc>
                <a:extLst>
                  <a:ext uri="{0D108BD9-81ED-4DB2-BD59-A6C34878D82A}">
                    <a16:rowId xmlns:a16="http://schemas.microsoft.com/office/drawing/2014/main" val="464065513"/>
                  </a:ext>
                </a:extLst>
              </a:tr>
              <a:tr h="370840">
                <a:tc>
                  <a:txBody>
                    <a:bodyPr/>
                    <a:lstStyle/>
                    <a:p>
                      <a:r>
                        <a:rPr lang="en-AU" sz="2400" dirty="0"/>
                        <a:t>   EUROPE</a:t>
                      </a:r>
                    </a:p>
                  </a:txBody>
                  <a:tcPr/>
                </a:tc>
                <a:tc>
                  <a:txBody>
                    <a:bodyPr/>
                    <a:lstStyle/>
                    <a:p>
                      <a:pPr algn="ctr"/>
                      <a:r>
                        <a:rPr lang="en-AU" sz="2400" dirty="0"/>
                        <a:t>  2 %</a:t>
                      </a:r>
                    </a:p>
                  </a:txBody>
                  <a:tcPr/>
                </a:tc>
                <a:tc>
                  <a:txBody>
                    <a:bodyPr/>
                    <a:lstStyle/>
                    <a:p>
                      <a:pPr algn="ctr"/>
                      <a:r>
                        <a:rPr lang="en-AU" sz="2400" dirty="0"/>
                        <a:t>20 %</a:t>
                      </a:r>
                    </a:p>
                  </a:txBody>
                  <a:tcPr/>
                </a:tc>
                <a:tc>
                  <a:txBody>
                    <a:bodyPr/>
                    <a:lstStyle/>
                    <a:p>
                      <a:pPr algn="ctr"/>
                      <a:r>
                        <a:rPr lang="en-AU" sz="2400" dirty="0"/>
                        <a:t>15 %</a:t>
                      </a:r>
                    </a:p>
                  </a:txBody>
                  <a:tcPr/>
                </a:tc>
                <a:extLst>
                  <a:ext uri="{0D108BD9-81ED-4DB2-BD59-A6C34878D82A}">
                    <a16:rowId xmlns:a16="http://schemas.microsoft.com/office/drawing/2014/main" val="3244767016"/>
                  </a:ext>
                </a:extLst>
              </a:tr>
              <a:tr h="370840">
                <a:tc>
                  <a:txBody>
                    <a:bodyPr/>
                    <a:lstStyle/>
                    <a:p>
                      <a:r>
                        <a:rPr lang="en-AU" sz="2400" dirty="0"/>
                        <a:t>   </a:t>
                      </a:r>
                      <a:r>
                        <a:rPr lang="en-AU" sz="2400" b="1" dirty="0">
                          <a:solidFill>
                            <a:srgbClr val="FF0000"/>
                          </a:solidFill>
                        </a:rPr>
                        <a:t>CHINA</a:t>
                      </a:r>
                    </a:p>
                  </a:txBody>
                  <a:tcPr/>
                </a:tc>
                <a:tc>
                  <a:txBody>
                    <a:bodyPr/>
                    <a:lstStyle/>
                    <a:p>
                      <a:pPr algn="ctr"/>
                      <a:r>
                        <a:rPr lang="en-AU" sz="2400" dirty="0"/>
                        <a:t>16 %</a:t>
                      </a:r>
                    </a:p>
                  </a:txBody>
                  <a:tcPr/>
                </a:tc>
                <a:tc>
                  <a:txBody>
                    <a:bodyPr/>
                    <a:lstStyle/>
                    <a:p>
                      <a:pPr algn="ctr"/>
                      <a:r>
                        <a:rPr lang="en-AU" sz="2400" b="1" dirty="0">
                          <a:solidFill>
                            <a:srgbClr val="FF0000"/>
                          </a:solidFill>
                        </a:rPr>
                        <a:t>145 %</a:t>
                      </a:r>
                    </a:p>
                  </a:txBody>
                  <a:tcP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AU" sz="2400" b="1" dirty="0">
                          <a:solidFill>
                            <a:srgbClr val="FF0000"/>
                          </a:solidFill>
                        </a:rPr>
                        <a:t>20 %</a:t>
                      </a:r>
                    </a:p>
                  </a:txBody>
                  <a:tcPr/>
                </a:tc>
                <a:extLst>
                  <a:ext uri="{0D108BD9-81ED-4DB2-BD59-A6C34878D82A}">
                    <a16:rowId xmlns:a16="http://schemas.microsoft.com/office/drawing/2014/main" val="978280049"/>
                  </a:ext>
                </a:extLst>
              </a:tr>
              <a:tr h="370840">
                <a:tc>
                  <a:txBody>
                    <a:bodyPr/>
                    <a:lstStyle/>
                    <a:p>
                      <a:r>
                        <a:rPr lang="en-AU" sz="2400" dirty="0"/>
                        <a:t>   JAPAN</a:t>
                      </a:r>
                    </a:p>
                  </a:txBody>
                  <a:tcPr/>
                </a:tc>
                <a:tc>
                  <a:txBody>
                    <a:bodyPr/>
                    <a:lstStyle/>
                    <a:p>
                      <a:r>
                        <a:rPr lang="en-AU" dirty="0"/>
                        <a:t>               </a:t>
                      </a:r>
                      <a:r>
                        <a:rPr lang="en-AU" sz="2400" dirty="0"/>
                        <a:t>2 %</a:t>
                      </a:r>
                    </a:p>
                  </a:txBody>
                  <a:tcPr/>
                </a:tc>
                <a:tc>
                  <a:txBody>
                    <a:bodyPr/>
                    <a:lstStyle/>
                    <a:p>
                      <a:pPr algn="ctr"/>
                      <a:r>
                        <a:rPr lang="en-AU" sz="2400" dirty="0"/>
                        <a:t>25 %</a:t>
                      </a:r>
                    </a:p>
                  </a:txBody>
                  <a:tcPr/>
                </a:tc>
                <a:tc>
                  <a:txBody>
                    <a:bodyPr/>
                    <a:lstStyle/>
                    <a:p>
                      <a:pPr algn="ctr"/>
                      <a:r>
                        <a:rPr lang="en-AU" sz="2400" dirty="0"/>
                        <a:t>15 %</a:t>
                      </a:r>
                    </a:p>
                  </a:txBody>
                  <a:tcPr/>
                </a:tc>
                <a:extLst>
                  <a:ext uri="{0D108BD9-81ED-4DB2-BD59-A6C34878D82A}">
                    <a16:rowId xmlns:a16="http://schemas.microsoft.com/office/drawing/2014/main" val="301560108"/>
                  </a:ext>
                </a:extLst>
              </a:tr>
              <a:tr h="370840">
                <a:tc>
                  <a:txBody>
                    <a:bodyPr/>
                    <a:lstStyle/>
                    <a:p>
                      <a:pPr algn="ctr"/>
                      <a:r>
                        <a:rPr lang="en-AU" sz="2000" i="1" dirty="0"/>
                        <a:t>Aluminium &amp; Steel</a:t>
                      </a:r>
                    </a:p>
                  </a:txBody>
                  <a:tcPr/>
                </a:tc>
                <a:tc>
                  <a:txBody>
                    <a:bodyPr/>
                    <a:lstStyle/>
                    <a:p>
                      <a:pPr algn="ctr"/>
                      <a:r>
                        <a:rPr kumimoji="0" lang="en-AU" sz="1801" b="0" i="0" u="none" strike="noStrike" kern="1200" cap="none" spc="0" normalizeH="0" baseline="0" noProof="0" dirty="0">
                          <a:ln>
                            <a:noFill/>
                          </a:ln>
                          <a:solidFill>
                            <a:prstClr val="black"/>
                          </a:solidFill>
                          <a:effectLst/>
                          <a:uLnTx/>
                          <a:uFillTx/>
                          <a:latin typeface="+mn-lt"/>
                          <a:ea typeface="+mn-ea"/>
                          <a:cs typeface="+mn-cs"/>
                        </a:rPr>
                        <a:t> </a:t>
                      </a:r>
                      <a:r>
                        <a:rPr kumimoji="0" lang="en-AU" sz="2000" b="0" i="0" u="none" strike="noStrike" kern="1200" cap="none" spc="0" normalizeH="0" baseline="0" noProof="0" dirty="0">
                          <a:ln>
                            <a:noFill/>
                          </a:ln>
                          <a:solidFill>
                            <a:prstClr val="black"/>
                          </a:solidFill>
                          <a:effectLst/>
                          <a:uLnTx/>
                          <a:uFillTx/>
                          <a:latin typeface="+mn-lt"/>
                          <a:ea typeface="+mn-ea"/>
                          <a:cs typeface="+mn-cs"/>
                        </a:rPr>
                        <a:t>25%  </a:t>
                      </a:r>
                      <a:r>
                        <a:rPr kumimoji="0" lang="en-AU" sz="1600" b="0" i="0" u="none" strike="noStrike" kern="1200" cap="none" spc="0" normalizeH="0" baseline="0" noProof="0" dirty="0">
                          <a:ln>
                            <a:noFill/>
                          </a:ln>
                          <a:solidFill>
                            <a:prstClr val="black"/>
                          </a:solidFill>
                          <a:effectLst/>
                          <a:uLnTx/>
                          <a:uFillTx/>
                          <a:latin typeface="+mn-lt"/>
                          <a:ea typeface="+mn-ea"/>
                          <a:cs typeface="+mn-cs"/>
                        </a:rPr>
                        <a:t>China  &amp; Mexico </a:t>
                      </a:r>
                      <a:endParaRPr lang="en-AU" sz="1600" i="1" dirty="0"/>
                    </a:p>
                  </a:txBody>
                  <a:tcPr/>
                </a:tc>
                <a:tc>
                  <a:txBody>
                    <a:bodyPr/>
                    <a:lstStyle/>
                    <a:p>
                      <a:pPr algn="ctr"/>
                      <a:r>
                        <a:rPr lang="en-AU" sz="2400" i="1" dirty="0"/>
                        <a:t>           25 % </a:t>
                      </a:r>
                      <a:r>
                        <a:rPr lang="en-AU" sz="1600" i="1" dirty="0"/>
                        <a:t>all countries</a:t>
                      </a:r>
                    </a:p>
                  </a:txBody>
                  <a:tcPr/>
                </a:tc>
                <a:tc>
                  <a:txBody>
                    <a:bodyPr/>
                    <a:lstStyle/>
                    <a:p>
                      <a:pPr algn="ctr"/>
                      <a:r>
                        <a:rPr lang="en-AU" sz="2400" i="1" dirty="0"/>
                        <a:t>      50 %   </a:t>
                      </a:r>
                      <a:r>
                        <a:rPr lang="en-AU" sz="2000" i="1" dirty="0"/>
                        <a:t>All</a:t>
                      </a:r>
                    </a:p>
                  </a:txBody>
                  <a:tcPr/>
                </a:tc>
                <a:extLst>
                  <a:ext uri="{0D108BD9-81ED-4DB2-BD59-A6C34878D82A}">
                    <a16:rowId xmlns:a16="http://schemas.microsoft.com/office/drawing/2014/main" val="1540883179"/>
                  </a:ext>
                </a:extLst>
              </a:tr>
              <a:tr h="370840">
                <a:tc>
                  <a:txBody>
                    <a:bodyPr/>
                    <a:lstStyle/>
                    <a:p>
                      <a:r>
                        <a:rPr lang="en-AU" sz="2000" b="1" i="1" dirty="0">
                          <a:solidFill>
                            <a:srgbClr val="7030A0"/>
                          </a:solidFill>
                        </a:rPr>
                        <a:t>    Pharmaceuticals</a:t>
                      </a:r>
                    </a:p>
                  </a:txBody>
                  <a:tcPr/>
                </a:tc>
                <a:tc>
                  <a:txBody>
                    <a:bodyPr/>
                    <a:lstStyle/>
                    <a:p>
                      <a:pPr algn="ctr"/>
                      <a:r>
                        <a:rPr kumimoji="0" lang="en-AU" sz="2000" b="1" i="0" u="none" strike="noStrike" kern="1200" cap="none" spc="0" normalizeH="0" baseline="0" noProof="0" dirty="0">
                          <a:ln>
                            <a:noFill/>
                          </a:ln>
                          <a:solidFill>
                            <a:srgbClr val="7030A0"/>
                          </a:solidFill>
                          <a:effectLst/>
                          <a:uLnTx/>
                          <a:uFillTx/>
                          <a:latin typeface="+mn-lt"/>
                          <a:ea typeface="+mn-ea"/>
                          <a:cs typeface="+mn-cs"/>
                        </a:rPr>
                        <a:t> N/A</a:t>
                      </a:r>
                      <a:endParaRPr lang="en-AU" sz="2000" b="1" i="1" dirty="0">
                        <a:solidFill>
                          <a:srgbClr val="7030A0"/>
                        </a:solidFill>
                      </a:endParaRPr>
                    </a:p>
                  </a:txBody>
                  <a:tcPr/>
                </a:tc>
                <a:tc>
                  <a:txBody>
                    <a:bodyPr/>
                    <a:lstStyle/>
                    <a:p>
                      <a:pPr algn="ctr"/>
                      <a:r>
                        <a:rPr lang="en-AU" sz="2000" b="1" i="1" dirty="0">
                          <a:solidFill>
                            <a:srgbClr val="7030A0"/>
                          </a:solidFill>
                        </a:rPr>
                        <a:t>0 %</a:t>
                      </a:r>
                    </a:p>
                  </a:txBody>
                  <a:tcPr/>
                </a:tc>
                <a:tc>
                  <a:txBody>
                    <a:bodyPr/>
                    <a:lstStyle/>
                    <a:p>
                      <a:pPr algn="ctr"/>
                      <a:r>
                        <a:rPr lang="en-AU" sz="1800" b="1" i="1" dirty="0">
                          <a:solidFill>
                            <a:srgbClr val="7030A0"/>
                          </a:solidFill>
                        </a:rPr>
                        <a:t>Proposed 100 %  Oct 1</a:t>
                      </a:r>
                      <a:r>
                        <a:rPr lang="en-AU" sz="1800" b="1" i="1" baseline="30000" dirty="0">
                          <a:solidFill>
                            <a:srgbClr val="7030A0"/>
                          </a:solidFill>
                        </a:rPr>
                        <a:t>st</a:t>
                      </a:r>
                      <a:r>
                        <a:rPr lang="en-AU" sz="1800" b="1" i="1" dirty="0">
                          <a:solidFill>
                            <a:srgbClr val="7030A0"/>
                          </a:solidFill>
                        </a:rPr>
                        <a:t> </a:t>
                      </a:r>
                    </a:p>
                  </a:txBody>
                  <a:tcPr/>
                </a:tc>
                <a:extLst>
                  <a:ext uri="{0D108BD9-81ED-4DB2-BD59-A6C34878D82A}">
                    <a16:rowId xmlns:a16="http://schemas.microsoft.com/office/drawing/2014/main" val="1018163678"/>
                  </a:ext>
                </a:extLst>
              </a:tr>
              <a:tr h="370840">
                <a:tc>
                  <a:txBody>
                    <a:bodyPr/>
                    <a:lstStyle/>
                    <a:p>
                      <a:pPr algn="ctr"/>
                      <a:r>
                        <a:rPr lang="en-AU" sz="2400" dirty="0"/>
                        <a:t>  </a:t>
                      </a:r>
                      <a:r>
                        <a:rPr lang="en-AU" sz="2400" b="1" dirty="0">
                          <a:solidFill>
                            <a:srgbClr val="0000FF"/>
                          </a:solidFill>
                        </a:rPr>
                        <a:t>USA Effective Tariff rate </a:t>
                      </a:r>
                    </a:p>
                  </a:txBody>
                  <a:tcPr/>
                </a:tc>
                <a:tc>
                  <a:txBody>
                    <a:bodyPr/>
                    <a:lstStyle/>
                    <a:p>
                      <a:pPr algn="ctr"/>
                      <a:r>
                        <a:rPr lang="en-AU" sz="2800" dirty="0"/>
                        <a:t>   </a:t>
                      </a:r>
                      <a:r>
                        <a:rPr lang="en-AU" sz="2800" b="1" dirty="0">
                          <a:solidFill>
                            <a:srgbClr val="0000FF"/>
                          </a:solidFill>
                        </a:rPr>
                        <a:t>2.4 %</a:t>
                      </a:r>
                    </a:p>
                  </a:txBody>
                  <a:tcPr/>
                </a:tc>
                <a:tc>
                  <a:txBody>
                    <a:bodyPr/>
                    <a:lstStyle/>
                    <a:p>
                      <a:pPr algn="ctr"/>
                      <a:r>
                        <a:rPr lang="en-AU" sz="2800" b="1" dirty="0">
                          <a:solidFill>
                            <a:srgbClr val="0000FF"/>
                          </a:solidFill>
                        </a:rPr>
                        <a:t>24 %</a:t>
                      </a:r>
                    </a:p>
                  </a:txBody>
                  <a:tcPr/>
                </a:tc>
                <a:tc>
                  <a:txBody>
                    <a:bodyPr/>
                    <a:lstStyle/>
                    <a:p>
                      <a:pPr algn="ctr"/>
                      <a:r>
                        <a:rPr lang="en-AU" sz="2800" b="1" dirty="0">
                          <a:solidFill>
                            <a:srgbClr val="0000FF"/>
                          </a:solidFill>
                        </a:rPr>
                        <a:t>   16.9 %</a:t>
                      </a:r>
                    </a:p>
                  </a:txBody>
                  <a:tcPr/>
                </a:tc>
                <a:extLst>
                  <a:ext uri="{0D108BD9-81ED-4DB2-BD59-A6C34878D82A}">
                    <a16:rowId xmlns:a16="http://schemas.microsoft.com/office/drawing/2014/main" val="2431724035"/>
                  </a:ext>
                </a:extLst>
              </a:tr>
            </a:tbl>
          </a:graphicData>
        </a:graphic>
      </p:graphicFrame>
      <p:sp>
        <p:nvSpPr>
          <p:cNvPr id="3" name="Slide Number Placeholder 2">
            <a:extLst>
              <a:ext uri="{FF2B5EF4-FFF2-40B4-BE49-F238E27FC236}">
                <a16:creationId xmlns:a16="http://schemas.microsoft.com/office/drawing/2014/main" id="{3FA049B9-07AE-5F16-11C7-EAB39ABD3B56}"/>
              </a:ext>
            </a:extLst>
          </p:cNvPr>
          <p:cNvSpPr>
            <a:spLocks noGrp="1"/>
          </p:cNvSpPr>
          <p:nvPr>
            <p:ph type="sldNum" sz="quarter" idx="12"/>
          </p:nvPr>
        </p:nvSpPr>
        <p:spPr/>
        <p:txBody>
          <a:bodyPr/>
          <a:lstStyle/>
          <a:p>
            <a:fld id="{E6316B6A-336A-44FF-82DA-A4D1594FA055}" type="slidenum">
              <a:rPr lang="en-AU" smtClean="0"/>
              <a:t>42</a:t>
            </a:fld>
            <a:endParaRPr lang="en-AU" dirty="0"/>
          </a:p>
        </p:txBody>
      </p:sp>
      <p:sp>
        <p:nvSpPr>
          <p:cNvPr id="4" name="Title 3">
            <a:extLst>
              <a:ext uri="{FF2B5EF4-FFF2-40B4-BE49-F238E27FC236}">
                <a16:creationId xmlns:a16="http://schemas.microsoft.com/office/drawing/2014/main" id="{1ABD40AA-FD91-9A11-FC08-EE4B281109F2}"/>
              </a:ext>
            </a:extLst>
          </p:cNvPr>
          <p:cNvSpPr>
            <a:spLocks noGrp="1"/>
          </p:cNvSpPr>
          <p:nvPr>
            <p:ph type="title"/>
          </p:nvPr>
        </p:nvSpPr>
        <p:spPr>
          <a:xfrm>
            <a:off x="74428" y="301019"/>
            <a:ext cx="10398641" cy="765544"/>
          </a:xfrm>
        </p:spPr>
        <p:txBody>
          <a:bodyPr/>
          <a:lstStyle/>
          <a:p>
            <a:r>
              <a:rPr lang="en-AU" sz="2000" dirty="0"/>
              <a:t>President Trump in April 2025 :</a:t>
            </a:r>
            <a:br>
              <a:rPr lang="en-AU" sz="2000" dirty="0"/>
            </a:br>
            <a:r>
              <a:rPr lang="en-AU" sz="2400" b="0" i="1" dirty="0">
                <a:solidFill>
                  <a:srgbClr val="0000FF"/>
                </a:solidFill>
                <a:effectLst/>
                <a:latin typeface="Arial" panose="020B0604020202020204" pitchFamily="34" charset="0"/>
                <a:cs typeface="Arial" panose="020B0604020202020204" pitchFamily="34" charset="0"/>
              </a:rPr>
              <a:t>“ I always say </a:t>
            </a:r>
            <a:r>
              <a:rPr lang="en-AU" sz="2400" i="1" dirty="0">
                <a:solidFill>
                  <a:srgbClr val="0000FF"/>
                </a:solidFill>
                <a:effectLst/>
                <a:latin typeface="Arial" panose="020B0604020202020204" pitchFamily="34" charset="0"/>
                <a:cs typeface="Arial" panose="020B0604020202020204" pitchFamily="34" charset="0"/>
              </a:rPr>
              <a:t>‘ tariffs' is the most beautiful word </a:t>
            </a:r>
            <a:r>
              <a:rPr lang="en-AU" sz="2400" b="0" i="1" dirty="0">
                <a:solidFill>
                  <a:srgbClr val="0000FF"/>
                </a:solidFill>
                <a:effectLst/>
                <a:latin typeface="Arial" panose="020B0604020202020204" pitchFamily="34" charset="0"/>
                <a:cs typeface="Arial" panose="020B0604020202020204" pitchFamily="34" charset="0"/>
              </a:rPr>
              <a:t>to me in the dictionary ” *</a:t>
            </a:r>
            <a:endParaRPr lang="en-AU" sz="2400" i="1" dirty="0">
              <a:solidFill>
                <a:srgbClr val="0000FF"/>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4F192A0-A94F-917B-1F9F-67AE9C540F68}"/>
              </a:ext>
            </a:extLst>
          </p:cNvPr>
          <p:cNvSpPr txBox="1"/>
          <p:nvPr/>
        </p:nvSpPr>
        <p:spPr>
          <a:xfrm>
            <a:off x="0" y="6361741"/>
            <a:ext cx="11802140" cy="461665"/>
          </a:xfrm>
          <a:prstGeom prst="rect">
            <a:avLst/>
          </a:prstGeom>
          <a:noFill/>
        </p:spPr>
        <p:txBody>
          <a:bodyPr wrap="square" rtlCol="0">
            <a:spAutoFit/>
          </a:bodyPr>
          <a:lstStyle/>
          <a:p>
            <a:r>
              <a:rPr lang="en-AU" sz="1200" b="1" dirty="0"/>
              <a:t>Source NPR  </a:t>
            </a:r>
            <a:r>
              <a:rPr lang="en-AU" sz="1200" b="1" dirty="0">
                <a:hlinkClick r:id="rId3"/>
              </a:rPr>
              <a:t>https://www.npr.org/2025/04/09/nx-s1-5355661/tariffs-history-meaning</a:t>
            </a:r>
            <a:r>
              <a:rPr lang="en-AU" sz="1200" b="1" dirty="0"/>
              <a:t> ,  World Trade Organisation for 2024 data   World Tariff Profiles    </a:t>
            </a:r>
          </a:p>
          <a:p>
            <a:r>
              <a:rPr lang="en-AU" sz="1200" b="1" dirty="0"/>
              <a:t>and  Yale University  Budget Labs</a:t>
            </a:r>
          </a:p>
        </p:txBody>
      </p:sp>
      <p:sp>
        <p:nvSpPr>
          <p:cNvPr id="7" name="Oval 6">
            <a:extLst>
              <a:ext uri="{FF2B5EF4-FFF2-40B4-BE49-F238E27FC236}">
                <a16:creationId xmlns:a16="http://schemas.microsoft.com/office/drawing/2014/main" id="{D2B4BE45-8F42-47F4-51CB-BFB979E93024}"/>
              </a:ext>
            </a:extLst>
          </p:cNvPr>
          <p:cNvSpPr/>
          <p:nvPr/>
        </p:nvSpPr>
        <p:spPr>
          <a:xfrm>
            <a:off x="9670310" y="5334751"/>
            <a:ext cx="1605517" cy="583035"/>
          </a:xfrm>
          <a:prstGeom prst="ellipse">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97733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73972-42BC-3A5F-03A5-ABF45E3CAC0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9EFFFD-2A75-4DA7-A56A-7C44E8A989C4}"/>
              </a:ext>
            </a:extLst>
          </p:cNvPr>
          <p:cNvSpPr>
            <a:spLocks noGrp="1"/>
          </p:cNvSpPr>
          <p:nvPr>
            <p:ph type="sldNum" sz="quarter" idx="12"/>
          </p:nvPr>
        </p:nvSpPr>
        <p:spPr/>
        <p:txBody>
          <a:bodyPr/>
          <a:lstStyle/>
          <a:p>
            <a:fld id="{E6316B6A-336A-44FF-82DA-A4D1594FA055}" type="slidenum">
              <a:rPr lang="en-AU" smtClean="0"/>
              <a:t>43</a:t>
            </a:fld>
            <a:endParaRPr lang="en-AU" dirty="0"/>
          </a:p>
        </p:txBody>
      </p:sp>
      <p:sp>
        <p:nvSpPr>
          <p:cNvPr id="4" name="Title 3">
            <a:extLst>
              <a:ext uri="{FF2B5EF4-FFF2-40B4-BE49-F238E27FC236}">
                <a16:creationId xmlns:a16="http://schemas.microsoft.com/office/drawing/2014/main" id="{6A329350-057E-1134-8E26-3B40ABDBD65D}"/>
              </a:ext>
            </a:extLst>
          </p:cNvPr>
          <p:cNvSpPr>
            <a:spLocks noGrp="1"/>
          </p:cNvSpPr>
          <p:nvPr>
            <p:ph type="title"/>
          </p:nvPr>
        </p:nvSpPr>
        <p:spPr>
          <a:xfrm>
            <a:off x="104663" y="276148"/>
            <a:ext cx="10389166" cy="872260"/>
          </a:xfrm>
        </p:spPr>
        <p:txBody>
          <a:bodyPr/>
          <a:lstStyle/>
          <a:p>
            <a:r>
              <a:rPr lang="en-AU" sz="2000" i="1" dirty="0">
                <a:solidFill>
                  <a:schemeClr val="accent1"/>
                </a:solidFill>
              </a:rPr>
              <a:t>“Back to the Future” </a:t>
            </a:r>
            <a:r>
              <a:rPr lang="en-AU" sz="2000" dirty="0">
                <a:solidFill>
                  <a:schemeClr val="accent1"/>
                </a:solidFill>
              </a:rPr>
              <a:t>for US trade policy  </a:t>
            </a:r>
            <a:r>
              <a:rPr lang="en-AU" sz="2000" dirty="0"/>
              <a:t>:  </a:t>
            </a:r>
            <a:r>
              <a:rPr lang="en-AU" sz="2000" b="1" dirty="0"/>
              <a:t>American consumers confront an  “</a:t>
            </a:r>
            <a:r>
              <a:rPr lang="en-AU" sz="2000" b="1" i="1" dirty="0">
                <a:solidFill>
                  <a:srgbClr val="0000FF"/>
                </a:solidFill>
              </a:rPr>
              <a:t>average effective tariff rate of </a:t>
            </a:r>
            <a:r>
              <a:rPr lang="en-AU" sz="2000" i="1" dirty="0">
                <a:solidFill>
                  <a:srgbClr val="0000FF"/>
                </a:solidFill>
              </a:rPr>
              <a:t>17.9 </a:t>
            </a:r>
            <a:r>
              <a:rPr lang="en-AU" sz="2000" b="1" i="1" dirty="0">
                <a:solidFill>
                  <a:srgbClr val="0000FF"/>
                </a:solidFill>
              </a:rPr>
              <a:t>%</a:t>
            </a:r>
            <a:r>
              <a:rPr lang="en-AU" sz="2000" dirty="0"/>
              <a:t>  according to the Yale University’s  Budget Lab.</a:t>
            </a:r>
            <a:br>
              <a:rPr lang="en-AU" sz="2000" dirty="0"/>
            </a:br>
            <a:r>
              <a:rPr lang="en-AU" sz="2000" dirty="0"/>
              <a:t>  </a:t>
            </a:r>
            <a:br>
              <a:rPr lang="en-AU" sz="2000" dirty="0"/>
            </a:br>
            <a:br>
              <a:rPr lang="en-AU" sz="2000" dirty="0"/>
            </a:br>
            <a:r>
              <a:rPr lang="en-AU" sz="2000" dirty="0"/>
              <a:t> </a:t>
            </a:r>
          </a:p>
        </p:txBody>
      </p:sp>
      <p:sp>
        <p:nvSpPr>
          <p:cNvPr id="5" name="TextBox 4">
            <a:extLst>
              <a:ext uri="{FF2B5EF4-FFF2-40B4-BE49-F238E27FC236}">
                <a16:creationId xmlns:a16="http://schemas.microsoft.com/office/drawing/2014/main" id="{FE4E5D55-45CB-0A8A-7606-19DD4820F0D6}"/>
              </a:ext>
            </a:extLst>
          </p:cNvPr>
          <p:cNvSpPr txBox="1"/>
          <p:nvPr/>
        </p:nvSpPr>
        <p:spPr>
          <a:xfrm>
            <a:off x="104663" y="4196002"/>
            <a:ext cx="1383895" cy="1569660"/>
          </a:xfrm>
          <a:prstGeom prst="rect">
            <a:avLst/>
          </a:prstGeom>
          <a:noFill/>
        </p:spPr>
        <p:txBody>
          <a:bodyPr wrap="square">
            <a:spAutoFit/>
          </a:bodyPr>
          <a:lstStyle/>
          <a:p>
            <a:r>
              <a:rPr lang="en-AU" sz="1200" dirty="0"/>
              <a:t>Source</a:t>
            </a:r>
          </a:p>
          <a:p>
            <a:endParaRPr lang="en-AU" sz="1200" dirty="0"/>
          </a:p>
          <a:p>
            <a:r>
              <a:rPr lang="en-AU" sz="1200" dirty="0"/>
              <a:t>Yale University Budget Lab : https://budgetlab.yale.edu/research/state-us-tariffs-july-14-2025</a:t>
            </a:r>
          </a:p>
        </p:txBody>
      </p:sp>
      <p:pic>
        <p:nvPicPr>
          <p:cNvPr id="2" name="Picture 1">
            <a:extLst>
              <a:ext uri="{FF2B5EF4-FFF2-40B4-BE49-F238E27FC236}">
                <a16:creationId xmlns:a16="http://schemas.microsoft.com/office/drawing/2014/main" id="{7C6C5E9D-7CAC-1E1D-2AB7-910B671041C1}"/>
              </a:ext>
            </a:extLst>
          </p:cNvPr>
          <p:cNvPicPr>
            <a:picLocks noChangeAspect="1"/>
          </p:cNvPicPr>
          <p:nvPr/>
        </p:nvPicPr>
        <p:blipFill>
          <a:blip r:embed="rId2"/>
          <a:stretch>
            <a:fillRect/>
          </a:stretch>
        </p:blipFill>
        <p:spPr>
          <a:xfrm>
            <a:off x="1488558" y="1017814"/>
            <a:ext cx="9332923" cy="5736772"/>
          </a:xfrm>
          <a:prstGeom prst="rect">
            <a:avLst/>
          </a:prstGeom>
        </p:spPr>
      </p:pic>
      <p:cxnSp>
        <p:nvCxnSpPr>
          <p:cNvPr id="13" name="Straight Arrow Connector 12">
            <a:extLst>
              <a:ext uri="{FF2B5EF4-FFF2-40B4-BE49-F238E27FC236}">
                <a16:creationId xmlns:a16="http://schemas.microsoft.com/office/drawing/2014/main" id="{98843D6A-426E-3ABC-5343-C3845EEC0724}"/>
              </a:ext>
            </a:extLst>
          </p:cNvPr>
          <p:cNvCxnSpPr>
            <a:cxnSpLocks/>
          </p:cNvCxnSpPr>
          <p:nvPr/>
        </p:nvCxnSpPr>
        <p:spPr>
          <a:xfrm flipH="1">
            <a:off x="4234543" y="4038600"/>
            <a:ext cx="4767943" cy="0"/>
          </a:xfrm>
          <a:prstGeom prst="straightConnector1">
            <a:avLst/>
          </a:prstGeom>
          <a:ln w="50800">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BD68FC4-AA71-20D6-1207-9040D6D3B2F6}"/>
              </a:ext>
            </a:extLst>
          </p:cNvPr>
          <p:cNvSpPr txBox="1"/>
          <p:nvPr/>
        </p:nvSpPr>
        <p:spPr>
          <a:xfrm>
            <a:off x="9362255" y="3872836"/>
            <a:ext cx="990059" cy="369332"/>
          </a:xfrm>
          <a:prstGeom prst="rect">
            <a:avLst/>
          </a:prstGeom>
          <a:noFill/>
        </p:spPr>
        <p:txBody>
          <a:bodyPr wrap="square" rtlCol="0">
            <a:spAutoFit/>
          </a:bodyPr>
          <a:lstStyle/>
          <a:p>
            <a:r>
              <a:rPr lang="en-AU" b="1" dirty="0"/>
              <a:t>16.9 %</a:t>
            </a:r>
          </a:p>
        </p:txBody>
      </p:sp>
    </p:spTree>
    <p:extLst>
      <p:ext uri="{BB962C8B-B14F-4D97-AF65-F5344CB8AC3E}">
        <p14:creationId xmlns:p14="http://schemas.microsoft.com/office/powerpoint/2010/main" val="993653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06F01-C40B-D4CC-2440-485C3A9EB6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1CD122-E80F-6EA0-6CE1-AB327CD080E4}"/>
              </a:ext>
            </a:extLst>
          </p:cNvPr>
          <p:cNvSpPr>
            <a:spLocks noGrp="1"/>
          </p:cNvSpPr>
          <p:nvPr>
            <p:ph type="title"/>
          </p:nvPr>
        </p:nvSpPr>
        <p:spPr>
          <a:xfrm>
            <a:off x="97971" y="284411"/>
            <a:ext cx="10537372" cy="516637"/>
          </a:xfrm>
        </p:spPr>
        <p:txBody>
          <a:bodyPr/>
          <a:lstStyle/>
          <a:p>
            <a:r>
              <a:rPr lang="en-AU" sz="2000" dirty="0"/>
              <a:t>FED’s economic forecasts show the US economy performing with growth above trend, stable unemployment rate and core inflation above the 2% target</a:t>
            </a:r>
          </a:p>
        </p:txBody>
      </p:sp>
      <p:sp>
        <p:nvSpPr>
          <p:cNvPr id="4" name="Slide Number Placeholder 3">
            <a:extLst>
              <a:ext uri="{FF2B5EF4-FFF2-40B4-BE49-F238E27FC236}">
                <a16:creationId xmlns:a16="http://schemas.microsoft.com/office/drawing/2014/main" id="{70AC5C1A-A413-976B-900D-B111660BB3F5}"/>
              </a:ext>
            </a:extLst>
          </p:cNvPr>
          <p:cNvSpPr>
            <a:spLocks noGrp="1"/>
          </p:cNvSpPr>
          <p:nvPr>
            <p:ph type="sldNum" sz="quarter" idx="10"/>
          </p:nvPr>
        </p:nvSpPr>
        <p:spPr/>
        <p:txBody>
          <a:bodyPr/>
          <a:lstStyle/>
          <a:p>
            <a:fld id="{124866B3-8C2A-4B94-AF1A-57C3F889C822}" type="slidenum">
              <a:rPr lang="en-AU" smtClean="0"/>
              <a:pPr/>
              <a:t>44</a:t>
            </a:fld>
            <a:endParaRPr lang="en-AU" sz="941" dirty="0"/>
          </a:p>
        </p:txBody>
      </p:sp>
      <p:pic>
        <p:nvPicPr>
          <p:cNvPr id="13" name="Picture 12">
            <a:extLst>
              <a:ext uri="{FF2B5EF4-FFF2-40B4-BE49-F238E27FC236}">
                <a16:creationId xmlns:a16="http://schemas.microsoft.com/office/drawing/2014/main" id="{8EB15D38-CAC8-FC79-E580-58740D890DAC}"/>
              </a:ext>
            </a:extLst>
          </p:cNvPr>
          <p:cNvPicPr>
            <a:picLocks noChangeAspect="1"/>
          </p:cNvPicPr>
          <p:nvPr/>
        </p:nvPicPr>
        <p:blipFill>
          <a:blip r:embed="rId2"/>
          <a:stretch>
            <a:fillRect/>
          </a:stretch>
        </p:blipFill>
        <p:spPr>
          <a:xfrm>
            <a:off x="1066800" y="957497"/>
            <a:ext cx="9786257" cy="5759434"/>
          </a:xfrm>
          <a:prstGeom prst="rect">
            <a:avLst/>
          </a:prstGeom>
        </p:spPr>
      </p:pic>
      <p:sp>
        <p:nvSpPr>
          <p:cNvPr id="14" name="Rectangle 13">
            <a:extLst>
              <a:ext uri="{FF2B5EF4-FFF2-40B4-BE49-F238E27FC236}">
                <a16:creationId xmlns:a16="http://schemas.microsoft.com/office/drawing/2014/main" id="{5D4ECC8D-50BB-031D-CCD9-4128E9DAB956}"/>
              </a:ext>
            </a:extLst>
          </p:cNvPr>
          <p:cNvSpPr/>
          <p:nvPr/>
        </p:nvSpPr>
        <p:spPr>
          <a:xfrm>
            <a:off x="6487886" y="2307771"/>
            <a:ext cx="794657" cy="2841171"/>
          </a:xfrm>
          <a:prstGeom prst="rect">
            <a:avLst/>
          </a:prstGeom>
          <a:noFill/>
          <a:ln w="50800">
            <a:solidFill>
              <a:srgbClr val="008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11915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679F1C-4ADE-3875-1D27-4807F72ADB1A}"/>
              </a:ext>
            </a:extLst>
          </p:cNvPr>
          <p:cNvSpPr>
            <a:spLocks noGrp="1"/>
          </p:cNvSpPr>
          <p:nvPr>
            <p:ph idx="1"/>
          </p:nvPr>
        </p:nvSpPr>
        <p:spPr>
          <a:xfrm>
            <a:off x="407504" y="1102135"/>
            <a:ext cx="11635640" cy="5402191"/>
          </a:xfrm>
        </p:spPr>
        <p:txBody>
          <a:bodyPr/>
          <a:lstStyle/>
          <a:p>
            <a:pPr marL="0" indent="0" algn="l">
              <a:buNone/>
            </a:pPr>
            <a:endParaRPr lang="en-AU" sz="1000" b="0" i="0" dirty="0">
              <a:solidFill>
                <a:srgbClr val="3B3C3E"/>
              </a:solidFill>
              <a:effectLst/>
              <a:latin typeface="BlissPro"/>
            </a:endParaRPr>
          </a:p>
          <a:p>
            <a:pPr marL="0" indent="0" algn="l">
              <a:buNone/>
            </a:pPr>
            <a:r>
              <a:rPr lang="en-AU" sz="2400" b="0" i="1" dirty="0">
                <a:solidFill>
                  <a:srgbClr val="3B3C3E"/>
                </a:solidFill>
                <a:effectLst/>
                <a:latin typeface="BlissPro"/>
              </a:rPr>
              <a:t>“ Successive US administrations and Congress have failed to agree on measures to reverse the trend of large annual fiscal deficits and growing interest costs. We do not believe that material multi-year reductions in mandatory spending and deficits will result from current fiscal proposals under consideration. </a:t>
            </a:r>
          </a:p>
          <a:p>
            <a:pPr marL="0" indent="0" algn="l">
              <a:buNone/>
            </a:pPr>
            <a:endParaRPr lang="en-AU" sz="1200" i="1" dirty="0">
              <a:solidFill>
                <a:srgbClr val="3B3C3E"/>
              </a:solidFill>
              <a:latin typeface="BlissPro"/>
            </a:endParaRPr>
          </a:p>
          <a:p>
            <a:pPr marL="0" indent="0" algn="l">
              <a:buNone/>
            </a:pPr>
            <a:r>
              <a:rPr lang="en-AU" sz="2400" b="0" i="1" dirty="0">
                <a:solidFill>
                  <a:srgbClr val="3B3C3E"/>
                </a:solidFill>
                <a:effectLst/>
                <a:latin typeface="BlissPro"/>
              </a:rPr>
              <a:t>Over the next decade, </a:t>
            </a:r>
            <a:r>
              <a:rPr lang="en-AU" sz="2400" i="1" dirty="0">
                <a:solidFill>
                  <a:srgbClr val="3B3C3E"/>
                </a:solidFill>
                <a:effectLst/>
                <a:latin typeface="BlissPro"/>
              </a:rPr>
              <a:t>we expect larger deficits as entitlement spending rises while government revenue remains broadly flat</a:t>
            </a:r>
            <a:r>
              <a:rPr lang="en-AU" sz="2400" b="1" i="1" dirty="0">
                <a:solidFill>
                  <a:srgbClr val="3B3C3E"/>
                </a:solidFill>
                <a:effectLst/>
                <a:latin typeface="BlissPro"/>
              </a:rPr>
              <a:t>. </a:t>
            </a:r>
            <a:r>
              <a:rPr lang="en-AU" sz="2400" b="0" i="1" dirty="0">
                <a:solidFill>
                  <a:srgbClr val="3B3C3E"/>
                </a:solidFill>
                <a:effectLst/>
                <a:latin typeface="BlissPro"/>
              </a:rPr>
              <a:t>In turn, </a:t>
            </a:r>
            <a:r>
              <a:rPr lang="en-AU" sz="2400" b="1" i="1" dirty="0">
                <a:solidFill>
                  <a:srgbClr val="3B3C3E"/>
                </a:solidFill>
                <a:effectLst/>
                <a:latin typeface="BlissPro"/>
              </a:rPr>
              <a:t>persistent, large fiscal deficits will drive the government's debt and interest burden higher. </a:t>
            </a:r>
            <a:r>
              <a:rPr lang="en-AU" sz="2400" b="0" i="1" dirty="0">
                <a:solidFill>
                  <a:srgbClr val="3B3C3E"/>
                </a:solidFill>
                <a:effectLst/>
                <a:latin typeface="BlissPro"/>
              </a:rPr>
              <a:t>The US' fiscal performance is likely to deteriorate relative to its own past and compared to other highly-rated sovereigns.</a:t>
            </a:r>
          </a:p>
          <a:p>
            <a:pPr marL="0" indent="0">
              <a:buNone/>
            </a:pPr>
            <a:endParaRPr lang="en-AU" sz="2400" b="0" i="0" dirty="0">
              <a:solidFill>
                <a:srgbClr val="3B3C3E"/>
              </a:solidFill>
              <a:effectLst/>
              <a:latin typeface="BlissPro"/>
            </a:endParaRPr>
          </a:p>
          <a:p>
            <a:pPr marL="0" indent="0">
              <a:buNone/>
            </a:pPr>
            <a:r>
              <a:rPr lang="en-AU" sz="2400" b="1" i="1" dirty="0">
                <a:solidFill>
                  <a:srgbClr val="7030A0"/>
                </a:solidFill>
                <a:latin typeface="BlissPro"/>
              </a:rPr>
              <a:t>A</a:t>
            </a:r>
            <a:r>
              <a:rPr lang="en-AU" sz="2400" b="1" i="1" dirty="0">
                <a:solidFill>
                  <a:srgbClr val="7030A0"/>
                </a:solidFill>
                <a:effectLst/>
                <a:latin typeface="BlissPro"/>
              </a:rPr>
              <a:t>s a result</a:t>
            </a:r>
            <a:r>
              <a:rPr lang="en-AU" sz="2400" b="1" i="1" dirty="0">
                <a:solidFill>
                  <a:srgbClr val="FF0000"/>
                </a:solidFill>
                <a:effectLst/>
                <a:latin typeface="BlissPro"/>
              </a:rPr>
              <a:t>, </a:t>
            </a:r>
            <a:r>
              <a:rPr lang="en-AU" sz="2400" b="1" i="1" dirty="0">
                <a:solidFill>
                  <a:srgbClr val="7030A0"/>
                </a:solidFill>
                <a:effectLst/>
                <a:latin typeface="BlissPro"/>
              </a:rPr>
              <a:t>we expect federal deficits to widen, reaching nearly 9% of GDP by 2035, up from 6.4% in 2024, </a:t>
            </a:r>
            <a:r>
              <a:rPr lang="en-AU" sz="2400" b="0" i="1" dirty="0">
                <a:solidFill>
                  <a:srgbClr val="3B3C3E"/>
                </a:solidFill>
                <a:effectLst/>
                <a:latin typeface="BlissPro"/>
              </a:rPr>
              <a:t>driven mainly by increased interest payments on debt,  rising entitlement spending, and relatively low revenue generation. </a:t>
            </a:r>
            <a:r>
              <a:rPr lang="en-AU" sz="2400" b="1" i="1" dirty="0">
                <a:solidFill>
                  <a:srgbClr val="FF0000"/>
                </a:solidFill>
                <a:effectLst/>
                <a:latin typeface="BlissPro"/>
              </a:rPr>
              <a:t>We anticipate that the federal debt burden will rise to about 134% of GDP by 2035, compared to 98% in 2024.” </a:t>
            </a:r>
          </a:p>
          <a:p>
            <a:pPr marL="0" indent="0" algn="r">
              <a:buNone/>
            </a:pPr>
            <a:r>
              <a:rPr lang="en-AU" sz="1200" b="1" i="1" dirty="0">
                <a:solidFill>
                  <a:srgbClr val="7030A0"/>
                </a:solidFill>
                <a:effectLst/>
                <a:latin typeface="BlissPro"/>
              </a:rPr>
              <a:t>https://ratings.moodys.com/ratings-news/443154</a:t>
            </a:r>
            <a:endParaRPr lang="en-AU" sz="1200" b="1" i="1" dirty="0">
              <a:solidFill>
                <a:srgbClr val="7030A0"/>
              </a:solidFill>
            </a:endParaRPr>
          </a:p>
        </p:txBody>
      </p:sp>
      <p:sp>
        <p:nvSpPr>
          <p:cNvPr id="3" name="Slide Number Placeholder 2">
            <a:extLst>
              <a:ext uri="{FF2B5EF4-FFF2-40B4-BE49-F238E27FC236}">
                <a16:creationId xmlns:a16="http://schemas.microsoft.com/office/drawing/2014/main" id="{A9A1EEC8-7E9B-1DDD-007E-D82B77C5653D}"/>
              </a:ext>
            </a:extLst>
          </p:cNvPr>
          <p:cNvSpPr>
            <a:spLocks noGrp="1"/>
          </p:cNvSpPr>
          <p:nvPr>
            <p:ph type="sldNum" sz="quarter" idx="12"/>
          </p:nvPr>
        </p:nvSpPr>
        <p:spPr/>
        <p:txBody>
          <a:bodyPr/>
          <a:lstStyle/>
          <a:p>
            <a:fld id="{E6316B6A-336A-44FF-82DA-A4D1594FA055}" type="slidenum">
              <a:rPr lang="en-AU" smtClean="0"/>
              <a:t>45</a:t>
            </a:fld>
            <a:endParaRPr lang="en-AU" dirty="0"/>
          </a:p>
        </p:txBody>
      </p:sp>
      <p:sp>
        <p:nvSpPr>
          <p:cNvPr id="4" name="Title 3">
            <a:extLst>
              <a:ext uri="{FF2B5EF4-FFF2-40B4-BE49-F238E27FC236}">
                <a16:creationId xmlns:a16="http://schemas.microsoft.com/office/drawing/2014/main" id="{748F375A-7E1A-7DC6-F0C6-DEB84C4288B1}"/>
              </a:ext>
            </a:extLst>
          </p:cNvPr>
          <p:cNvSpPr>
            <a:spLocks noGrp="1"/>
          </p:cNvSpPr>
          <p:nvPr>
            <p:ph type="title"/>
          </p:nvPr>
        </p:nvSpPr>
        <p:spPr>
          <a:xfrm>
            <a:off x="407504" y="382383"/>
            <a:ext cx="9720000" cy="691043"/>
          </a:xfrm>
        </p:spPr>
        <p:txBody>
          <a:bodyPr/>
          <a:lstStyle/>
          <a:p>
            <a:r>
              <a:rPr lang="en-AU" sz="2000" dirty="0"/>
              <a:t>Moody’s downgraded the US government credit rating from AAA to Aa1 with a negative outlook in May 2025  with the following rationale :</a:t>
            </a:r>
          </a:p>
        </p:txBody>
      </p:sp>
    </p:spTree>
    <p:extLst>
      <p:ext uri="{BB962C8B-B14F-4D97-AF65-F5344CB8AC3E}">
        <p14:creationId xmlns:p14="http://schemas.microsoft.com/office/powerpoint/2010/main" val="1320855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18F37A-D51F-554C-1A83-4416B8861838}"/>
              </a:ext>
            </a:extLst>
          </p:cNvPr>
          <p:cNvPicPr>
            <a:picLocks noGrp="1" noChangeAspect="1"/>
          </p:cNvPicPr>
          <p:nvPr>
            <p:ph idx="1"/>
          </p:nvPr>
        </p:nvPicPr>
        <p:blipFill>
          <a:blip r:embed="rId2"/>
          <a:stretch>
            <a:fillRect/>
          </a:stretch>
        </p:blipFill>
        <p:spPr>
          <a:xfrm>
            <a:off x="1590262" y="1083365"/>
            <a:ext cx="8676860" cy="5612240"/>
          </a:xfrm>
          <a:prstGeom prst="rect">
            <a:avLst/>
          </a:prstGeom>
        </p:spPr>
      </p:pic>
      <p:sp>
        <p:nvSpPr>
          <p:cNvPr id="3" name="Slide Number Placeholder 2">
            <a:extLst>
              <a:ext uri="{FF2B5EF4-FFF2-40B4-BE49-F238E27FC236}">
                <a16:creationId xmlns:a16="http://schemas.microsoft.com/office/drawing/2014/main" id="{9269045E-79E2-6482-8113-93258B9F6C4F}"/>
              </a:ext>
            </a:extLst>
          </p:cNvPr>
          <p:cNvSpPr>
            <a:spLocks noGrp="1"/>
          </p:cNvSpPr>
          <p:nvPr>
            <p:ph type="sldNum" sz="quarter" idx="12"/>
          </p:nvPr>
        </p:nvSpPr>
        <p:spPr/>
        <p:txBody>
          <a:bodyPr/>
          <a:lstStyle/>
          <a:p>
            <a:fld id="{E6316B6A-336A-44FF-82DA-A4D1594FA055}" type="slidenum">
              <a:rPr lang="en-AU" smtClean="0"/>
              <a:t>46</a:t>
            </a:fld>
            <a:endParaRPr lang="en-AU" dirty="0"/>
          </a:p>
        </p:txBody>
      </p:sp>
      <p:sp>
        <p:nvSpPr>
          <p:cNvPr id="4" name="Title 3">
            <a:extLst>
              <a:ext uri="{FF2B5EF4-FFF2-40B4-BE49-F238E27FC236}">
                <a16:creationId xmlns:a16="http://schemas.microsoft.com/office/drawing/2014/main" id="{46AB0DB3-1A4A-0421-27D1-F0CDCA1164DC}"/>
              </a:ext>
            </a:extLst>
          </p:cNvPr>
          <p:cNvSpPr>
            <a:spLocks noGrp="1"/>
          </p:cNvSpPr>
          <p:nvPr>
            <p:ph type="title"/>
          </p:nvPr>
        </p:nvSpPr>
        <p:spPr>
          <a:xfrm>
            <a:off x="182531" y="369418"/>
            <a:ext cx="10462277" cy="516637"/>
          </a:xfrm>
        </p:spPr>
        <p:txBody>
          <a:bodyPr/>
          <a:lstStyle/>
          <a:p>
            <a:r>
              <a:rPr lang="en-AU" sz="1800" dirty="0"/>
              <a:t>USA has been running large budget deficits since Clinton’s last year in the White House in 2020 </a:t>
            </a:r>
            <a:r>
              <a:rPr lang="en-AU" sz="1800" b="0" i="1" dirty="0"/>
              <a:t>Moody’s forecast is just another warning over the lack of fiscal discipline.</a:t>
            </a:r>
          </a:p>
        </p:txBody>
      </p:sp>
      <p:sp>
        <p:nvSpPr>
          <p:cNvPr id="6" name="TextBox 5">
            <a:extLst>
              <a:ext uri="{FF2B5EF4-FFF2-40B4-BE49-F238E27FC236}">
                <a16:creationId xmlns:a16="http://schemas.microsoft.com/office/drawing/2014/main" id="{9483FDA3-D03D-C2AB-3038-1D3A799790C9}"/>
              </a:ext>
            </a:extLst>
          </p:cNvPr>
          <p:cNvSpPr txBox="1"/>
          <p:nvPr/>
        </p:nvSpPr>
        <p:spPr>
          <a:xfrm>
            <a:off x="3876260" y="1699590"/>
            <a:ext cx="1133061" cy="584775"/>
          </a:xfrm>
          <a:prstGeom prst="rect">
            <a:avLst/>
          </a:prstGeom>
          <a:noFill/>
        </p:spPr>
        <p:txBody>
          <a:bodyPr wrap="square" rtlCol="0">
            <a:spAutoFit/>
          </a:bodyPr>
          <a:lstStyle/>
          <a:p>
            <a:pPr algn="ctr"/>
            <a:r>
              <a:rPr lang="en-AU" sz="1600" b="1" dirty="0"/>
              <a:t>Clinton</a:t>
            </a:r>
          </a:p>
          <a:p>
            <a:pPr algn="ctr"/>
            <a:r>
              <a:rPr lang="en-AU" sz="1600" b="1" dirty="0"/>
              <a:t>2000</a:t>
            </a:r>
          </a:p>
        </p:txBody>
      </p:sp>
      <p:sp>
        <p:nvSpPr>
          <p:cNvPr id="7" name="TextBox 6">
            <a:extLst>
              <a:ext uri="{FF2B5EF4-FFF2-40B4-BE49-F238E27FC236}">
                <a16:creationId xmlns:a16="http://schemas.microsoft.com/office/drawing/2014/main" id="{AB46A8E0-8849-7733-949C-992C513638C6}"/>
              </a:ext>
            </a:extLst>
          </p:cNvPr>
          <p:cNvSpPr txBox="1"/>
          <p:nvPr/>
        </p:nvSpPr>
        <p:spPr>
          <a:xfrm>
            <a:off x="8627166" y="4840357"/>
            <a:ext cx="1053548" cy="707886"/>
          </a:xfrm>
          <a:prstGeom prst="rect">
            <a:avLst/>
          </a:prstGeom>
          <a:noFill/>
        </p:spPr>
        <p:txBody>
          <a:bodyPr wrap="square" rtlCol="0">
            <a:spAutoFit/>
          </a:bodyPr>
          <a:lstStyle/>
          <a:p>
            <a:pPr algn="ctr"/>
            <a:r>
              <a:rPr lang="en-AU" sz="2000" b="1" dirty="0">
                <a:solidFill>
                  <a:srgbClr val="7030A0"/>
                </a:solidFill>
              </a:rPr>
              <a:t>- 9 % in 2035</a:t>
            </a:r>
          </a:p>
        </p:txBody>
      </p:sp>
      <p:cxnSp>
        <p:nvCxnSpPr>
          <p:cNvPr id="9" name="Straight Arrow Connector 8">
            <a:extLst>
              <a:ext uri="{FF2B5EF4-FFF2-40B4-BE49-F238E27FC236}">
                <a16:creationId xmlns:a16="http://schemas.microsoft.com/office/drawing/2014/main" id="{2B35357F-77CF-428A-1685-D57421EB4D6D}"/>
              </a:ext>
            </a:extLst>
          </p:cNvPr>
          <p:cNvCxnSpPr>
            <a:cxnSpLocks/>
          </p:cNvCxnSpPr>
          <p:nvPr/>
        </p:nvCxnSpPr>
        <p:spPr>
          <a:xfrm>
            <a:off x="8219661" y="4114800"/>
            <a:ext cx="934279" cy="655983"/>
          </a:xfrm>
          <a:prstGeom prst="straightConnector1">
            <a:avLst/>
          </a:prstGeom>
          <a:ln w="50800">
            <a:prstDash val="sysDash"/>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640056A-7A72-2EDE-BDBD-BB2228154D1A}"/>
              </a:ext>
            </a:extLst>
          </p:cNvPr>
          <p:cNvSpPr txBox="1"/>
          <p:nvPr/>
        </p:nvSpPr>
        <p:spPr>
          <a:xfrm>
            <a:off x="10267122" y="4055526"/>
            <a:ext cx="1908759" cy="1323439"/>
          </a:xfrm>
          <a:prstGeom prst="rect">
            <a:avLst/>
          </a:prstGeom>
          <a:noFill/>
        </p:spPr>
        <p:txBody>
          <a:bodyPr wrap="square">
            <a:spAutoFit/>
          </a:bodyPr>
          <a:lstStyle/>
          <a:p>
            <a:r>
              <a:rPr lang="en-AU" sz="1600" b="1" i="1" dirty="0">
                <a:solidFill>
                  <a:schemeClr val="accent1"/>
                </a:solidFill>
              </a:rPr>
              <a:t>Moody’s forecast </a:t>
            </a:r>
            <a:r>
              <a:rPr lang="en-AU" sz="1600" i="1" dirty="0"/>
              <a:t>“reaching nearly 9% of GDP by 2035, up from 6.4% in 2024 ”</a:t>
            </a:r>
          </a:p>
        </p:txBody>
      </p:sp>
      <p:pic>
        <p:nvPicPr>
          <p:cNvPr id="14" name="Picture 13">
            <a:extLst>
              <a:ext uri="{FF2B5EF4-FFF2-40B4-BE49-F238E27FC236}">
                <a16:creationId xmlns:a16="http://schemas.microsoft.com/office/drawing/2014/main" id="{8EFA6FA5-C0D3-1DD2-088B-BFB83DE51D88}"/>
              </a:ext>
            </a:extLst>
          </p:cNvPr>
          <p:cNvPicPr>
            <a:picLocks noChangeAspect="1"/>
          </p:cNvPicPr>
          <p:nvPr/>
        </p:nvPicPr>
        <p:blipFill>
          <a:blip r:embed="rId3"/>
          <a:stretch>
            <a:fillRect/>
          </a:stretch>
        </p:blipFill>
        <p:spPr>
          <a:xfrm>
            <a:off x="2238784" y="4055526"/>
            <a:ext cx="1299546" cy="953561"/>
          </a:xfrm>
          <a:prstGeom prst="rect">
            <a:avLst/>
          </a:prstGeom>
        </p:spPr>
      </p:pic>
      <p:pic>
        <p:nvPicPr>
          <p:cNvPr id="15" name="Picture 14">
            <a:extLst>
              <a:ext uri="{FF2B5EF4-FFF2-40B4-BE49-F238E27FC236}">
                <a16:creationId xmlns:a16="http://schemas.microsoft.com/office/drawing/2014/main" id="{1FFDF149-6ED7-8024-ED85-28D648794E58}"/>
              </a:ext>
            </a:extLst>
          </p:cNvPr>
          <p:cNvPicPr>
            <a:picLocks noChangeAspect="1"/>
          </p:cNvPicPr>
          <p:nvPr/>
        </p:nvPicPr>
        <p:blipFill>
          <a:blip r:embed="rId4"/>
          <a:stretch>
            <a:fillRect/>
          </a:stretch>
        </p:blipFill>
        <p:spPr>
          <a:xfrm>
            <a:off x="3322983" y="3543675"/>
            <a:ext cx="932137" cy="807236"/>
          </a:xfrm>
          <a:prstGeom prst="rect">
            <a:avLst/>
          </a:prstGeom>
        </p:spPr>
      </p:pic>
      <p:pic>
        <p:nvPicPr>
          <p:cNvPr id="16" name="Picture 15">
            <a:extLst>
              <a:ext uri="{FF2B5EF4-FFF2-40B4-BE49-F238E27FC236}">
                <a16:creationId xmlns:a16="http://schemas.microsoft.com/office/drawing/2014/main" id="{FE2DB8CC-510D-4DDB-BA24-E4CA19E7F979}"/>
              </a:ext>
            </a:extLst>
          </p:cNvPr>
          <p:cNvPicPr>
            <a:picLocks noChangeAspect="1"/>
          </p:cNvPicPr>
          <p:nvPr/>
        </p:nvPicPr>
        <p:blipFill>
          <a:blip r:embed="rId5"/>
          <a:stretch>
            <a:fillRect/>
          </a:stretch>
        </p:blipFill>
        <p:spPr>
          <a:xfrm>
            <a:off x="4962939" y="3744167"/>
            <a:ext cx="1133061" cy="1096190"/>
          </a:xfrm>
          <a:prstGeom prst="rect">
            <a:avLst/>
          </a:prstGeom>
        </p:spPr>
      </p:pic>
      <p:pic>
        <p:nvPicPr>
          <p:cNvPr id="18" name="Picture 17">
            <a:extLst>
              <a:ext uri="{FF2B5EF4-FFF2-40B4-BE49-F238E27FC236}">
                <a16:creationId xmlns:a16="http://schemas.microsoft.com/office/drawing/2014/main" id="{83FD9DA8-AA4B-689E-8E22-565FE6F60EE6}"/>
              </a:ext>
            </a:extLst>
          </p:cNvPr>
          <p:cNvPicPr>
            <a:picLocks noChangeAspect="1"/>
          </p:cNvPicPr>
          <p:nvPr/>
        </p:nvPicPr>
        <p:blipFill>
          <a:blip r:embed="rId6"/>
          <a:stretch>
            <a:fillRect/>
          </a:stretch>
        </p:blipFill>
        <p:spPr>
          <a:xfrm>
            <a:off x="6096000" y="2503683"/>
            <a:ext cx="1358348" cy="610150"/>
          </a:xfrm>
          <a:prstGeom prst="rect">
            <a:avLst/>
          </a:prstGeom>
        </p:spPr>
      </p:pic>
      <p:sp>
        <p:nvSpPr>
          <p:cNvPr id="20" name="TextBox 19">
            <a:extLst>
              <a:ext uri="{FF2B5EF4-FFF2-40B4-BE49-F238E27FC236}">
                <a16:creationId xmlns:a16="http://schemas.microsoft.com/office/drawing/2014/main" id="{BC2E3B63-15DB-C29F-F9F2-CA7826908205}"/>
              </a:ext>
            </a:extLst>
          </p:cNvPr>
          <p:cNvSpPr txBox="1"/>
          <p:nvPr/>
        </p:nvSpPr>
        <p:spPr>
          <a:xfrm>
            <a:off x="6448840" y="5258134"/>
            <a:ext cx="1358348" cy="646331"/>
          </a:xfrm>
          <a:prstGeom prst="rect">
            <a:avLst/>
          </a:prstGeom>
          <a:noFill/>
        </p:spPr>
        <p:txBody>
          <a:bodyPr wrap="square" rtlCol="0">
            <a:spAutoFit/>
          </a:bodyPr>
          <a:lstStyle/>
          <a:p>
            <a:r>
              <a:rPr lang="en-AU" b="1" dirty="0"/>
              <a:t>TRUMP </a:t>
            </a:r>
          </a:p>
          <a:p>
            <a:r>
              <a:rPr lang="en-AU" dirty="0"/>
              <a:t>2017-21</a:t>
            </a:r>
          </a:p>
        </p:txBody>
      </p:sp>
      <p:sp>
        <p:nvSpPr>
          <p:cNvPr id="21" name="TextBox 20">
            <a:extLst>
              <a:ext uri="{FF2B5EF4-FFF2-40B4-BE49-F238E27FC236}">
                <a16:creationId xmlns:a16="http://schemas.microsoft.com/office/drawing/2014/main" id="{E087838A-D3A9-B5FF-D2D2-630D4C5D2EB7}"/>
              </a:ext>
            </a:extLst>
          </p:cNvPr>
          <p:cNvSpPr txBox="1"/>
          <p:nvPr/>
        </p:nvSpPr>
        <p:spPr>
          <a:xfrm>
            <a:off x="7735956" y="4717245"/>
            <a:ext cx="891210" cy="584775"/>
          </a:xfrm>
          <a:prstGeom prst="rect">
            <a:avLst/>
          </a:prstGeom>
          <a:noFill/>
        </p:spPr>
        <p:txBody>
          <a:bodyPr wrap="square" rtlCol="0">
            <a:spAutoFit/>
          </a:bodyPr>
          <a:lstStyle/>
          <a:p>
            <a:r>
              <a:rPr lang="en-AU" sz="1600" b="1" dirty="0"/>
              <a:t>BIDEN</a:t>
            </a:r>
          </a:p>
          <a:p>
            <a:r>
              <a:rPr lang="en-AU" sz="1600" dirty="0"/>
              <a:t>21-25</a:t>
            </a:r>
          </a:p>
        </p:txBody>
      </p:sp>
    </p:spTree>
    <p:extLst>
      <p:ext uri="{BB962C8B-B14F-4D97-AF65-F5344CB8AC3E}">
        <p14:creationId xmlns:p14="http://schemas.microsoft.com/office/powerpoint/2010/main" val="3472657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4E4E0C-C1D2-0FDD-281B-7F514BFDE76C}"/>
              </a:ext>
            </a:extLst>
          </p:cNvPr>
          <p:cNvPicPr>
            <a:picLocks noGrp="1" noChangeAspect="1"/>
          </p:cNvPicPr>
          <p:nvPr>
            <p:ph idx="1"/>
          </p:nvPr>
        </p:nvPicPr>
        <p:blipFill>
          <a:blip r:embed="rId2"/>
          <a:stretch>
            <a:fillRect/>
          </a:stretch>
        </p:blipFill>
        <p:spPr>
          <a:xfrm>
            <a:off x="1669774" y="1083365"/>
            <a:ext cx="7643191" cy="5612240"/>
          </a:xfrm>
          <a:prstGeom prst="rect">
            <a:avLst/>
          </a:prstGeom>
        </p:spPr>
      </p:pic>
      <p:sp>
        <p:nvSpPr>
          <p:cNvPr id="3" name="Slide Number Placeholder 2">
            <a:extLst>
              <a:ext uri="{FF2B5EF4-FFF2-40B4-BE49-F238E27FC236}">
                <a16:creationId xmlns:a16="http://schemas.microsoft.com/office/drawing/2014/main" id="{94F50007-D2FE-B72F-EB73-5F9189327864}"/>
              </a:ext>
            </a:extLst>
          </p:cNvPr>
          <p:cNvSpPr>
            <a:spLocks noGrp="1"/>
          </p:cNvSpPr>
          <p:nvPr>
            <p:ph type="sldNum" sz="quarter" idx="12"/>
          </p:nvPr>
        </p:nvSpPr>
        <p:spPr/>
        <p:txBody>
          <a:bodyPr/>
          <a:lstStyle/>
          <a:p>
            <a:fld id="{E6316B6A-336A-44FF-82DA-A4D1594FA055}" type="slidenum">
              <a:rPr lang="en-AU" smtClean="0"/>
              <a:t>47</a:t>
            </a:fld>
            <a:endParaRPr lang="en-AU" dirty="0"/>
          </a:p>
        </p:txBody>
      </p:sp>
      <p:sp>
        <p:nvSpPr>
          <p:cNvPr id="4" name="Title 3">
            <a:extLst>
              <a:ext uri="{FF2B5EF4-FFF2-40B4-BE49-F238E27FC236}">
                <a16:creationId xmlns:a16="http://schemas.microsoft.com/office/drawing/2014/main" id="{D4640017-3B61-EC1F-39EA-B197200F9CCF}"/>
              </a:ext>
            </a:extLst>
          </p:cNvPr>
          <p:cNvSpPr>
            <a:spLocks noGrp="1"/>
          </p:cNvSpPr>
          <p:nvPr>
            <p:ph type="title"/>
          </p:nvPr>
        </p:nvSpPr>
        <p:spPr>
          <a:xfrm>
            <a:off x="421070" y="344727"/>
            <a:ext cx="9720000" cy="516637"/>
          </a:xfrm>
        </p:spPr>
        <p:txBody>
          <a:bodyPr/>
          <a:lstStyle/>
          <a:p>
            <a:r>
              <a:rPr lang="en-AU" sz="2000" dirty="0"/>
              <a:t>US budget analysis typically focuses on the </a:t>
            </a:r>
            <a:r>
              <a:rPr lang="en-AU" sz="2000" dirty="0">
                <a:solidFill>
                  <a:srgbClr val="FF0000"/>
                </a:solidFill>
              </a:rPr>
              <a:t>“Total  Debt held by the Public” </a:t>
            </a:r>
            <a:r>
              <a:rPr lang="en-AU" sz="2000" dirty="0"/>
              <a:t>which is “</a:t>
            </a:r>
            <a:r>
              <a:rPr lang="en-AU" sz="2000" dirty="0">
                <a:solidFill>
                  <a:srgbClr val="0000FF"/>
                </a:solidFill>
              </a:rPr>
              <a:t>Gross Government Debt </a:t>
            </a:r>
            <a:r>
              <a:rPr lang="en-AU" sz="2000" dirty="0"/>
              <a:t>less the intragovernmental holdings” </a:t>
            </a:r>
          </a:p>
        </p:txBody>
      </p:sp>
      <p:sp>
        <p:nvSpPr>
          <p:cNvPr id="6" name="TextBox 5">
            <a:extLst>
              <a:ext uri="{FF2B5EF4-FFF2-40B4-BE49-F238E27FC236}">
                <a16:creationId xmlns:a16="http://schemas.microsoft.com/office/drawing/2014/main" id="{50E95B43-5734-18F2-8595-C6955C00DD48}"/>
              </a:ext>
            </a:extLst>
          </p:cNvPr>
          <p:cNvSpPr txBox="1"/>
          <p:nvPr/>
        </p:nvSpPr>
        <p:spPr>
          <a:xfrm>
            <a:off x="7732643" y="2024127"/>
            <a:ext cx="993914" cy="1323439"/>
          </a:xfrm>
          <a:prstGeom prst="rect">
            <a:avLst/>
          </a:prstGeom>
          <a:noFill/>
        </p:spPr>
        <p:txBody>
          <a:bodyPr wrap="square" rtlCol="0">
            <a:spAutoFit/>
          </a:bodyPr>
          <a:lstStyle/>
          <a:p>
            <a:r>
              <a:rPr lang="en-AU" sz="2000" b="1" dirty="0">
                <a:solidFill>
                  <a:srgbClr val="0000FF"/>
                </a:solidFill>
              </a:rPr>
              <a:t>121 %</a:t>
            </a:r>
          </a:p>
          <a:p>
            <a:endParaRPr lang="en-AU" sz="2000" dirty="0"/>
          </a:p>
          <a:p>
            <a:endParaRPr lang="en-AU" sz="2000" dirty="0"/>
          </a:p>
          <a:p>
            <a:r>
              <a:rPr lang="en-AU" sz="2000" b="1" dirty="0">
                <a:solidFill>
                  <a:srgbClr val="FF0000"/>
                </a:solidFill>
              </a:rPr>
              <a:t>96 %</a:t>
            </a:r>
          </a:p>
        </p:txBody>
      </p:sp>
      <p:sp>
        <p:nvSpPr>
          <p:cNvPr id="7" name="TextBox 6">
            <a:extLst>
              <a:ext uri="{FF2B5EF4-FFF2-40B4-BE49-F238E27FC236}">
                <a16:creationId xmlns:a16="http://schemas.microsoft.com/office/drawing/2014/main" id="{66B39275-DED5-C8CA-8F7F-9F03713F8CFB}"/>
              </a:ext>
            </a:extLst>
          </p:cNvPr>
          <p:cNvSpPr txBox="1"/>
          <p:nvPr/>
        </p:nvSpPr>
        <p:spPr>
          <a:xfrm>
            <a:off x="9506015" y="2820323"/>
            <a:ext cx="2440820" cy="3508653"/>
          </a:xfrm>
          <a:prstGeom prst="rect">
            <a:avLst/>
          </a:prstGeom>
          <a:noFill/>
        </p:spPr>
        <p:txBody>
          <a:bodyPr wrap="square">
            <a:spAutoFit/>
          </a:bodyPr>
          <a:lstStyle/>
          <a:p>
            <a:r>
              <a:rPr lang="en-AU" sz="1600" b="1" dirty="0">
                <a:solidFill>
                  <a:srgbClr val="FF0000"/>
                </a:solidFill>
              </a:rPr>
              <a:t>Debt held by the Public </a:t>
            </a:r>
            <a:r>
              <a:rPr lang="en-AU" sz="1600" dirty="0"/>
              <a:t>excludes “</a:t>
            </a:r>
            <a:r>
              <a:rPr lang="en-AU" sz="1600" i="1" dirty="0"/>
              <a:t>intra government holdings</a:t>
            </a:r>
            <a:r>
              <a:rPr lang="en-AU" sz="1600" dirty="0"/>
              <a:t>” which is debt is held by “</a:t>
            </a:r>
            <a:r>
              <a:rPr lang="en-AU" sz="1600" i="1" dirty="0"/>
              <a:t>Social Security, Medicare, and other federal programs </a:t>
            </a:r>
            <a:r>
              <a:rPr lang="en-AU" sz="1600" dirty="0"/>
              <a:t>“” that “</a:t>
            </a:r>
            <a:r>
              <a:rPr lang="en-AU" sz="1600" i="1" dirty="0"/>
              <a:t>purchase Treasury debt for their trust funds.” according to the US Treasury</a:t>
            </a:r>
          </a:p>
          <a:p>
            <a:endParaRPr lang="en-AU" sz="1600" dirty="0"/>
          </a:p>
          <a:p>
            <a:r>
              <a:rPr lang="en-AU" sz="1000" dirty="0"/>
              <a:t>Understanding the National Debt | U.S. Treasury Fiscal Data</a:t>
            </a:r>
          </a:p>
          <a:p>
            <a:endParaRPr lang="en-AU" sz="1000" dirty="0"/>
          </a:p>
        </p:txBody>
      </p:sp>
    </p:spTree>
    <p:extLst>
      <p:ext uri="{BB962C8B-B14F-4D97-AF65-F5344CB8AC3E}">
        <p14:creationId xmlns:p14="http://schemas.microsoft.com/office/powerpoint/2010/main" val="916777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B3CA0E-31E1-0E24-B197-931CEE9770DA}"/>
              </a:ext>
            </a:extLst>
          </p:cNvPr>
          <p:cNvSpPr>
            <a:spLocks noGrp="1"/>
          </p:cNvSpPr>
          <p:nvPr>
            <p:ph type="sldNum" sz="quarter" idx="12"/>
          </p:nvPr>
        </p:nvSpPr>
        <p:spPr/>
        <p:txBody>
          <a:bodyPr/>
          <a:lstStyle/>
          <a:p>
            <a:fld id="{E6316B6A-336A-44FF-82DA-A4D1594FA055}" type="slidenum">
              <a:rPr lang="en-AU" smtClean="0"/>
              <a:t>48</a:t>
            </a:fld>
            <a:endParaRPr lang="en-AU" dirty="0"/>
          </a:p>
        </p:txBody>
      </p:sp>
      <p:sp>
        <p:nvSpPr>
          <p:cNvPr id="4" name="Title 3">
            <a:extLst>
              <a:ext uri="{FF2B5EF4-FFF2-40B4-BE49-F238E27FC236}">
                <a16:creationId xmlns:a16="http://schemas.microsoft.com/office/drawing/2014/main" id="{594C69B3-8C33-5949-5D85-BCB9751EF710}"/>
              </a:ext>
            </a:extLst>
          </p:cNvPr>
          <p:cNvSpPr>
            <a:spLocks noGrp="1"/>
          </p:cNvSpPr>
          <p:nvPr>
            <p:ph type="title"/>
          </p:nvPr>
        </p:nvSpPr>
        <p:spPr>
          <a:xfrm>
            <a:off x="550279" y="282992"/>
            <a:ext cx="9720000" cy="516637"/>
          </a:xfrm>
        </p:spPr>
        <p:txBody>
          <a:bodyPr/>
          <a:lstStyle/>
          <a:p>
            <a:r>
              <a:rPr lang="en-AU" sz="2000" dirty="0"/>
              <a:t>Given the “ </a:t>
            </a:r>
            <a:r>
              <a:rPr lang="en-AU" sz="2000" i="1" dirty="0"/>
              <a:t>big beautiful bill </a:t>
            </a:r>
            <a:r>
              <a:rPr lang="en-AU" sz="2000" dirty="0"/>
              <a:t>”  CBO estimates that the US public debt will accelerate higher from their prior estimate of 117% to 125 % in 2034 . </a:t>
            </a:r>
          </a:p>
        </p:txBody>
      </p:sp>
      <p:pic>
        <p:nvPicPr>
          <p:cNvPr id="12" name="Content Placeholder 11">
            <a:extLst>
              <a:ext uri="{FF2B5EF4-FFF2-40B4-BE49-F238E27FC236}">
                <a16:creationId xmlns:a16="http://schemas.microsoft.com/office/drawing/2014/main" id="{8A88F2D7-C7CC-50CB-2568-9743CE5C2CE4}"/>
              </a:ext>
            </a:extLst>
          </p:cNvPr>
          <p:cNvPicPr>
            <a:picLocks noGrp="1" noChangeAspect="1"/>
          </p:cNvPicPr>
          <p:nvPr>
            <p:ph idx="1"/>
          </p:nvPr>
        </p:nvPicPr>
        <p:blipFill>
          <a:blip r:embed="rId2"/>
          <a:stretch>
            <a:fillRect/>
          </a:stretch>
        </p:blipFill>
        <p:spPr>
          <a:xfrm>
            <a:off x="1709529" y="1252330"/>
            <a:ext cx="8895523" cy="5526157"/>
          </a:xfrm>
          <a:prstGeom prst="rect">
            <a:avLst/>
          </a:prstGeom>
        </p:spPr>
      </p:pic>
      <p:pic>
        <p:nvPicPr>
          <p:cNvPr id="13" name="Picture 12">
            <a:extLst>
              <a:ext uri="{FF2B5EF4-FFF2-40B4-BE49-F238E27FC236}">
                <a16:creationId xmlns:a16="http://schemas.microsoft.com/office/drawing/2014/main" id="{CBDFB79A-D2DF-0434-EADC-4743C47C9076}"/>
              </a:ext>
            </a:extLst>
          </p:cNvPr>
          <p:cNvPicPr>
            <a:picLocks noChangeAspect="1"/>
          </p:cNvPicPr>
          <p:nvPr/>
        </p:nvPicPr>
        <p:blipFill>
          <a:blip r:embed="rId3"/>
          <a:stretch>
            <a:fillRect/>
          </a:stretch>
        </p:blipFill>
        <p:spPr>
          <a:xfrm>
            <a:off x="6529837" y="3173593"/>
            <a:ext cx="1133954" cy="774259"/>
          </a:xfrm>
          <a:prstGeom prst="rect">
            <a:avLst/>
          </a:prstGeom>
        </p:spPr>
      </p:pic>
      <p:pic>
        <p:nvPicPr>
          <p:cNvPr id="14" name="Picture 13">
            <a:extLst>
              <a:ext uri="{FF2B5EF4-FFF2-40B4-BE49-F238E27FC236}">
                <a16:creationId xmlns:a16="http://schemas.microsoft.com/office/drawing/2014/main" id="{FF49A99B-DF33-681F-A053-ACC49940B8EB}"/>
              </a:ext>
            </a:extLst>
          </p:cNvPr>
          <p:cNvPicPr>
            <a:picLocks noChangeAspect="1"/>
          </p:cNvPicPr>
          <p:nvPr/>
        </p:nvPicPr>
        <p:blipFill>
          <a:blip r:embed="rId4"/>
          <a:stretch>
            <a:fillRect/>
          </a:stretch>
        </p:blipFill>
        <p:spPr>
          <a:xfrm>
            <a:off x="7746702" y="2163471"/>
            <a:ext cx="1085182" cy="768163"/>
          </a:xfrm>
          <a:prstGeom prst="rect">
            <a:avLst/>
          </a:prstGeom>
        </p:spPr>
      </p:pic>
      <p:sp>
        <p:nvSpPr>
          <p:cNvPr id="15" name="TextBox 14">
            <a:extLst>
              <a:ext uri="{FF2B5EF4-FFF2-40B4-BE49-F238E27FC236}">
                <a16:creationId xmlns:a16="http://schemas.microsoft.com/office/drawing/2014/main" id="{E47B8724-177C-6E67-6DC7-CD2796EE43EB}"/>
              </a:ext>
            </a:extLst>
          </p:cNvPr>
          <p:cNvSpPr txBox="1"/>
          <p:nvPr/>
        </p:nvSpPr>
        <p:spPr>
          <a:xfrm>
            <a:off x="7019553" y="2585098"/>
            <a:ext cx="954156" cy="553998"/>
          </a:xfrm>
          <a:prstGeom prst="rect">
            <a:avLst/>
          </a:prstGeom>
          <a:noFill/>
        </p:spPr>
        <p:txBody>
          <a:bodyPr wrap="square" rtlCol="0">
            <a:spAutoFit/>
          </a:bodyPr>
          <a:lstStyle/>
          <a:p>
            <a:r>
              <a:rPr lang="en-AU" b="1" dirty="0"/>
              <a:t>Biden</a:t>
            </a:r>
          </a:p>
          <a:p>
            <a:r>
              <a:rPr lang="en-AU" sz="1200" dirty="0"/>
              <a:t>2021-25</a:t>
            </a:r>
          </a:p>
        </p:txBody>
      </p:sp>
      <p:cxnSp>
        <p:nvCxnSpPr>
          <p:cNvPr id="17" name="Straight Connector 16">
            <a:extLst>
              <a:ext uri="{FF2B5EF4-FFF2-40B4-BE49-F238E27FC236}">
                <a16:creationId xmlns:a16="http://schemas.microsoft.com/office/drawing/2014/main" id="{8B5AFB89-68A5-A760-B48A-5186A7398A95}"/>
              </a:ext>
            </a:extLst>
          </p:cNvPr>
          <p:cNvCxnSpPr>
            <a:cxnSpLocks/>
          </p:cNvCxnSpPr>
          <p:nvPr/>
        </p:nvCxnSpPr>
        <p:spPr>
          <a:xfrm flipV="1">
            <a:off x="8121832" y="2230044"/>
            <a:ext cx="1796579" cy="1020187"/>
          </a:xfrm>
          <a:prstGeom prst="line">
            <a:avLst/>
          </a:prstGeom>
          <a:ln w="50800">
            <a:solidFill>
              <a:srgbClr val="008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4416341-DF4F-7B10-4AA3-DA9A989274D9}"/>
              </a:ext>
            </a:extLst>
          </p:cNvPr>
          <p:cNvCxnSpPr>
            <a:cxnSpLocks/>
          </p:cNvCxnSpPr>
          <p:nvPr/>
        </p:nvCxnSpPr>
        <p:spPr>
          <a:xfrm flipV="1">
            <a:off x="8106801" y="1872987"/>
            <a:ext cx="1811610" cy="1365334"/>
          </a:xfrm>
          <a:prstGeom prst="line">
            <a:avLst/>
          </a:prstGeom>
          <a:ln w="6350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35CE92C-F10E-A0DB-4160-A225FDBBC61E}"/>
              </a:ext>
            </a:extLst>
          </p:cNvPr>
          <p:cNvSpPr txBox="1"/>
          <p:nvPr/>
        </p:nvSpPr>
        <p:spPr>
          <a:xfrm>
            <a:off x="10051503" y="1152085"/>
            <a:ext cx="1982390" cy="2431435"/>
          </a:xfrm>
          <a:prstGeom prst="rect">
            <a:avLst/>
          </a:prstGeom>
          <a:noFill/>
        </p:spPr>
        <p:txBody>
          <a:bodyPr wrap="square" rtlCol="0">
            <a:spAutoFit/>
          </a:bodyPr>
          <a:lstStyle/>
          <a:p>
            <a:r>
              <a:rPr lang="en-AU" b="1" dirty="0"/>
              <a:t>2034 projection</a:t>
            </a:r>
          </a:p>
          <a:p>
            <a:endParaRPr lang="en-AU" sz="800" b="1" dirty="0"/>
          </a:p>
          <a:p>
            <a:r>
              <a:rPr lang="en-AU" sz="2000" b="1" dirty="0">
                <a:solidFill>
                  <a:srgbClr val="7030A0"/>
                </a:solidFill>
              </a:rPr>
              <a:t>125 %</a:t>
            </a:r>
          </a:p>
          <a:p>
            <a:endParaRPr lang="en-AU" sz="1400" b="1" dirty="0">
              <a:solidFill>
                <a:srgbClr val="7030A0"/>
              </a:solidFill>
            </a:endParaRPr>
          </a:p>
          <a:p>
            <a:r>
              <a:rPr lang="en-AU" sz="2000" b="1" dirty="0">
                <a:solidFill>
                  <a:srgbClr val="008000"/>
                </a:solidFill>
              </a:rPr>
              <a:t>117 %</a:t>
            </a:r>
          </a:p>
          <a:p>
            <a:endParaRPr lang="en-AU" sz="2000" b="1" dirty="0">
              <a:solidFill>
                <a:srgbClr val="008000"/>
              </a:solidFill>
            </a:endParaRPr>
          </a:p>
          <a:p>
            <a:pPr algn="ctr"/>
            <a:r>
              <a:rPr lang="en-AU" sz="2000" b="1" dirty="0"/>
              <a:t>CBO</a:t>
            </a:r>
          </a:p>
          <a:p>
            <a:pPr algn="ctr"/>
            <a:r>
              <a:rPr lang="en-AU" sz="1200" dirty="0"/>
              <a:t>June 2025</a:t>
            </a:r>
          </a:p>
          <a:p>
            <a:pPr algn="ctr"/>
            <a:r>
              <a:rPr lang="en-AU" sz="2000" b="1" dirty="0"/>
              <a:t>  </a:t>
            </a:r>
          </a:p>
        </p:txBody>
      </p:sp>
      <p:sp>
        <p:nvSpPr>
          <p:cNvPr id="28" name="TextBox 27">
            <a:extLst>
              <a:ext uri="{FF2B5EF4-FFF2-40B4-BE49-F238E27FC236}">
                <a16:creationId xmlns:a16="http://schemas.microsoft.com/office/drawing/2014/main" id="{15A6B552-6FB4-A979-7296-731FC2C86790}"/>
              </a:ext>
            </a:extLst>
          </p:cNvPr>
          <p:cNvSpPr txBox="1"/>
          <p:nvPr/>
        </p:nvSpPr>
        <p:spPr>
          <a:xfrm>
            <a:off x="7958678" y="3214188"/>
            <a:ext cx="775252" cy="369332"/>
          </a:xfrm>
          <a:prstGeom prst="rect">
            <a:avLst/>
          </a:prstGeom>
          <a:noFill/>
        </p:spPr>
        <p:txBody>
          <a:bodyPr wrap="square" rtlCol="0">
            <a:spAutoFit/>
          </a:bodyPr>
          <a:lstStyle/>
          <a:p>
            <a:r>
              <a:rPr lang="en-AU" b="1" dirty="0">
                <a:solidFill>
                  <a:srgbClr val="FF0000"/>
                </a:solidFill>
              </a:rPr>
              <a:t>96 %</a:t>
            </a:r>
          </a:p>
        </p:txBody>
      </p:sp>
      <p:sp>
        <p:nvSpPr>
          <p:cNvPr id="30" name="TextBox 29">
            <a:extLst>
              <a:ext uri="{FF2B5EF4-FFF2-40B4-BE49-F238E27FC236}">
                <a16:creationId xmlns:a16="http://schemas.microsoft.com/office/drawing/2014/main" id="{274913EB-A519-A8EE-5EC2-F4EF8B2FBEEB}"/>
              </a:ext>
            </a:extLst>
          </p:cNvPr>
          <p:cNvSpPr txBox="1"/>
          <p:nvPr/>
        </p:nvSpPr>
        <p:spPr>
          <a:xfrm>
            <a:off x="10270279" y="5605670"/>
            <a:ext cx="1600200" cy="830997"/>
          </a:xfrm>
          <a:prstGeom prst="rect">
            <a:avLst/>
          </a:prstGeom>
          <a:noFill/>
        </p:spPr>
        <p:txBody>
          <a:bodyPr wrap="square">
            <a:spAutoFit/>
          </a:bodyPr>
          <a:lstStyle/>
          <a:p>
            <a:pPr algn="ctr"/>
            <a:r>
              <a:rPr lang="en-AU" sz="1200" dirty="0">
                <a:solidFill>
                  <a:srgbClr val="0000FF"/>
                </a:solidFill>
              </a:rPr>
              <a:t>https://www.cbo.gov/system/files/2025-06/61459-Debt-Service.pdf</a:t>
            </a:r>
          </a:p>
        </p:txBody>
      </p:sp>
    </p:spTree>
    <p:extLst>
      <p:ext uri="{BB962C8B-B14F-4D97-AF65-F5344CB8AC3E}">
        <p14:creationId xmlns:p14="http://schemas.microsoft.com/office/powerpoint/2010/main" val="24388115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E66C09-2BD8-CCFE-C301-609692BDB952}"/>
              </a:ext>
            </a:extLst>
          </p:cNvPr>
          <p:cNvSpPr>
            <a:spLocks noGrp="1"/>
          </p:cNvSpPr>
          <p:nvPr>
            <p:ph idx="1"/>
          </p:nvPr>
        </p:nvSpPr>
        <p:spPr>
          <a:xfrm>
            <a:off x="308115" y="1169581"/>
            <a:ext cx="11479694" cy="5526023"/>
          </a:xfrm>
        </p:spPr>
        <p:txBody>
          <a:bodyPr/>
          <a:lstStyle/>
          <a:p>
            <a:pPr marL="0" indent="0">
              <a:buNone/>
            </a:pPr>
            <a:r>
              <a:rPr lang="en-AU" sz="2000" b="1" dirty="0">
                <a:solidFill>
                  <a:srgbClr val="191919"/>
                </a:solidFill>
              </a:rPr>
              <a:t>A</a:t>
            </a:r>
            <a:r>
              <a:rPr lang="en-AU" sz="2000" b="1" i="0" dirty="0">
                <a:solidFill>
                  <a:srgbClr val="191919"/>
                </a:solidFill>
                <a:effectLst/>
              </a:rPr>
              <a:t> fiscal crisis is </a:t>
            </a:r>
            <a:r>
              <a:rPr lang="en-AU" sz="2000" b="0" i="0" dirty="0">
                <a:solidFill>
                  <a:srgbClr val="191919"/>
                </a:solidFill>
                <a:effectLst/>
              </a:rPr>
              <a:t>“ </a:t>
            </a:r>
            <a:r>
              <a:rPr lang="en-AU" sz="2000" b="1" i="1" dirty="0">
                <a:solidFill>
                  <a:schemeClr val="accent1"/>
                </a:solidFill>
                <a:effectLst/>
              </a:rPr>
              <a:t>a sudden, large, and persistent downturn in demand for Treasury securities </a:t>
            </a:r>
            <a:r>
              <a:rPr lang="en-AU" sz="2000" b="1" i="1" dirty="0">
                <a:effectLst/>
              </a:rPr>
              <a:t>relative to supply that </a:t>
            </a:r>
            <a:r>
              <a:rPr lang="en-AU" sz="2000" b="1" i="1" dirty="0">
                <a:solidFill>
                  <a:srgbClr val="FF0000"/>
                </a:solidFill>
                <a:effectLst/>
              </a:rPr>
              <a:t>triggers a sharp and persistent spike in interest rates.</a:t>
            </a:r>
            <a:r>
              <a:rPr lang="en-AU" sz="2000" b="0" i="1" dirty="0">
                <a:solidFill>
                  <a:srgbClr val="191919"/>
                </a:solidFill>
                <a:effectLst/>
              </a:rPr>
              <a:t> Such a rise in interest rates on Treasuries would most likely precipitate a  crisis in “the global financial system” . </a:t>
            </a:r>
          </a:p>
          <a:p>
            <a:pPr marL="0" indent="0">
              <a:buNone/>
            </a:pPr>
            <a:endParaRPr lang="en-AU" sz="1000" i="1" dirty="0">
              <a:solidFill>
                <a:srgbClr val="191919"/>
              </a:solidFill>
            </a:endParaRPr>
          </a:p>
          <a:p>
            <a:pPr marL="0" indent="0">
              <a:buNone/>
            </a:pPr>
            <a:r>
              <a:rPr lang="en-AU" sz="2000" b="1" dirty="0"/>
              <a:t>Brookings suggested four possible scenarios involving inflation risks, political brinkmanship ,   FED changing their inflation target and</a:t>
            </a:r>
            <a:r>
              <a:rPr lang="en-AU" sz="2000" b="1" dirty="0">
                <a:solidFill>
                  <a:srgbClr val="7030A0"/>
                </a:solidFill>
              </a:rPr>
              <a:t> finally the deterioration in “</a:t>
            </a:r>
            <a:r>
              <a:rPr lang="en-AU" sz="2000" b="1" i="1" dirty="0">
                <a:solidFill>
                  <a:srgbClr val="7030A0"/>
                </a:solidFill>
              </a:rPr>
              <a:t>long term fiscal outlook</a:t>
            </a:r>
            <a:r>
              <a:rPr lang="en-AU" sz="2000" b="1" dirty="0">
                <a:solidFill>
                  <a:srgbClr val="7030A0"/>
                </a:solidFill>
              </a:rPr>
              <a:t>”</a:t>
            </a:r>
            <a:endParaRPr lang="en-AU" sz="2000" b="1" dirty="0">
              <a:solidFill>
                <a:srgbClr val="7030A0"/>
              </a:solidFill>
              <a:effectLst/>
            </a:endParaRPr>
          </a:p>
          <a:p>
            <a:pPr marL="0" indent="0">
              <a:buNone/>
            </a:pPr>
            <a:endParaRPr lang="en-AU" sz="1000" b="1" dirty="0">
              <a:solidFill>
                <a:srgbClr val="7030A0"/>
              </a:solidFill>
            </a:endParaRPr>
          </a:p>
          <a:p>
            <a:pPr marL="457200" indent="-457200">
              <a:buFont typeface="+mj-lt"/>
              <a:buAutoNum type="arabicPeriod"/>
            </a:pPr>
            <a:r>
              <a:rPr lang="en-AU" sz="1800" i="1" dirty="0"/>
              <a:t>Demand or supply of Treasuries could abruptly shift for reasons unrelated to </a:t>
            </a:r>
            <a:r>
              <a:rPr lang="en-AU" sz="1800" b="1" i="1" dirty="0"/>
              <a:t>inflation or default risk </a:t>
            </a:r>
            <a:r>
              <a:rPr lang="en-AU" sz="1800" i="1" dirty="0"/>
              <a:t>such that interest rates spike, causing financial market disruptions that the Federal Reserve is unable or unwilling to mitigate.</a:t>
            </a:r>
          </a:p>
          <a:p>
            <a:pPr marL="457200" indent="-457200">
              <a:buFont typeface="+mj-lt"/>
              <a:buAutoNum type="arabicPeriod"/>
            </a:pPr>
            <a:r>
              <a:rPr lang="en-AU" sz="1800" i="1" dirty="0"/>
              <a:t>Investors could come to believe that the U.S. Treasury might default on interest or principal payments because of </a:t>
            </a:r>
            <a:r>
              <a:rPr lang="en-AU" sz="1800" b="1" i="1" dirty="0"/>
              <a:t>political brinkmanship, </a:t>
            </a:r>
            <a:r>
              <a:rPr lang="en-AU" sz="1800" i="1" dirty="0"/>
              <a:t>and policymakers would be unable or unwilling to regain credibility.</a:t>
            </a:r>
          </a:p>
          <a:p>
            <a:pPr marL="457200" indent="-457200">
              <a:buFont typeface="+mj-lt"/>
              <a:buAutoNum type="arabicPeriod"/>
            </a:pPr>
            <a:r>
              <a:rPr lang="en-AU" sz="1800" b="1" i="1" dirty="0"/>
              <a:t>The Federal Reserve could be perceived as abandoning its mandate </a:t>
            </a:r>
            <a:r>
              <a:rPr lang="en-AU" sz="1800" i="1" dirty="0"/>
              <a:t>to preserve price stability and instead allowing for hyperinflation.</a:t>
            </a:r>
          </a:p>
          <a:p>
            <a:pPr marL="457200" indent="-457200">
              <a:buFont typeface="+mj-lt"/>
              <a:buAutoNum type="arabicPeriod"/>
            </a:pPr>
            <a:r>
              <a:rPr lang="en-AU" sz="1800" b="1" i="1" dirty="0"/>
              <a:t>The </a:t>
            </a:r>
            <a:r>
              <a:rPr lang="en-AU" sz="2000" b="1" i="1" dirty="0">
                <a:solidFill>
                  <a:srgbClr val="7030A0"/>
                </a:solidFill>
              </a:rPr>
              <a:t>long-term fiscal outlook could deteriorate so significantly </a:t>
            </a:r>
            <a:r>
              <a:rPr lang="en-AU" sz="1800" b="1" i="1" dirty="0"/>
              <a:t>and so sharply that investors abruptly worry about some form of default, leading them to abandon Treasuries until policymakers take actions to rein in deficits.</a:t>
            </a:r>
          </a:p>
          <a:p>
            <a:pPr marL="457200" indent="-457200">
              <a:buFont typeface="+mj-lt"/>
              <a:buAutoNum type="arabicPeriod"/>
            </a:pPr>
            <a:endParaRPr lang="en-AU" sz="800" b="1" i="1" dirty="0"/>
          </a:p>
          <a:p>
            <a:pPr marL="0" indent="0" algn="r">
              <a:buNone/>
            </a:pPr>
            <a:r>
              <a:rPr lang="en-AU" sz="1800" dirty="0">
                <a:hlinkClick r:id="rId2"/>
              </a:rPr>
              <a:t>https://www.brookings.edu/articles/assessing-the-risks-and-costs-of-the-rising-us-federal-debt</a:t>
            </a:r>
            <a:endParaRPr lang="en-AU" sz="1800" dirty="0"/>
          </a:p>
          <a:p>
            <a:pPr marL="0" indent="0" algn="r">
              <a:buNone/>
            </a:pPr>
            <a:r>
              <a:rPr lang="en-AU" sz="1800" dirty="0"/>
              <a:t>/</a:t>
            </a:r>
          </a:p>
        </p:txBody>
      </p:sp>
      <p:sp>
        <p:nvSpPr>
          <p:cNvPr id="3" name="Slide Number Placeholder 2">
            <a:extLst>
              <a:ext uri="{FF2B5EF4-FFF2-40B4-BE49-F238E27FC236}">
                <a16:creationId xmlns:a16="http://schemas.microsoft.com/office/drawing/2014/main" id="{6965BD70-C56A-4CFF-9A04-58F284E54B6D}"/>
              </a:ext>
            </a:extLst>
          </p:cNvPr>
          <p:cNvSpPr>
            <a:spLocks noGrp="1"/>
          </p:cNvSpPr>
          <p:nvPr>
            <p:ph type="sldNum" sz="quarter" idx="12"/>
          </p:nvPr>
        </p:nvSpPr>
        <p:spPr/>
        <p:txBody>
          <a:bodyPr/>
          <a:lstStyle/>
          <a:p>
            <a:fld id="{E6316B6A-336A-44FF-82DA-A4D1594FA055}" type="slidenum">
              <a:rPr lang="en-AU" smtClean="0"/>
              <a:t>49</a:t>
            </a:fld>
            <a:endParaRPr lang="en-AU" dirty="0"/>
          </a:p>
        </p:txBody>
      </p:sp>
      <p:sp>
        <p:nvSpPr>
          <p:cNvPr id="4" name="Title 3">
            <a:extLst>
              <a:ext uri="{FF2B5EF4-FFF2-40B4-BE49-F238E27FC236}">
                <a16:creationId xmlns:a16="http://schemas.microsoft.com/office/drawing/2014/main" id="{4634C60A-6308-3BB1-2707-F5B053EFAD48}"/>
              </a:ext>
            </a:extLst>
          </p:cNvPr>
          <p:cNvSpPr>
            <a:spLocks noGrp="1"/>
          </p:cNvSpPr>
          <p:nvPr>
            <p:ph type="title"/>
          </p:nvPr>
        </p:nvSpPr>
        <p:spPr>
          <a:xfrm>
            <a:off x="149087" y="315474"/>
            <a:ext cx="10555356" cy="753185"/>
          </a:xfrm>
        </p:spPr>
        <p:txBody>
          <a:bodyPr/>
          <a:lstStyle/>
          <a:p>
            <a:r>
              <a:rPr lang="en-AU" sz="2400" dirty="0">
                <a:solidFill>
                  <a:srgbClr val="0000FF"/>
                </a:solidFill>
              </a:rPr>
              <a:t>Can the USA have a “fiscal crisis” ? </a:t>
            </a:r>
            <a:r>
              <a:rPr lang="en-AU" sz="2400" b="0" dirty="0"/>
              <a:t>There are many paths to a fiscal crisis but ultimately the destination is devastating.</a:t>
            </a:r>
          </a:p>
        </p:txBody>
      </p:sp>
    </p:spTree>
    <p:extLst>
      <p:ext uri="{BB962C8B-B14F-4D97-AF65-F5344CB8AC3E}">
        <p14:creationId xmlns:p14="http://schemas.microsoft.com/office/powerpoint/2010/main" val="1726203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0544B-C9BA-ADF3-BB3A-66221055D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A0F017-4DE1-374F-B522-FCDDCE0E1C28}"/>
              </a:ext>
            </a:extLst>
          </p:cNvPr>
          <p:cNvSpPr>
            <a:spLocks noGrp="1"/>
          </p:cNvSpPr>
          <p:nvPr>
            <p:ph type="title"/>
          </p:nvPr>
        </p:nvSpPr>
        <p:spPr>
          <a:xfrm>
            <a:off x="159026" y="163285"/>
            <a:ext cx="10485782" cy="613608"/>
          </a:xfrm>
        </p:spPr>
        <p:txBody>
          <a:bodyPr>
            <a:noAutofit/>
          </a:bodyPr>
          <a:lstStyle/>
          <a:p>
            <a:r>
              <a:rPr lang="en-AU" sz="2000" b="1" dirty="0">
                <a:solidFill>
                  <a:srgbClr val="006600"/>
                </a:solidFill>
                <a:latin typeface="Arial" panose="020B0604020202020204" pitchFamily="34" charset="0"/>
                <a:cs typeface="Arial" panose="020B0604020202020204" pitchFamily="34" charset="0"/>
              </a:rPr>
              <a:t>Australian</a:t>
            </a:r>
            <a:r>
              <a:rPr lang="en-AU" sz="2000" b="1" dirty="0">
                <a:solidFill>
                  <a:srgbClr val="008000"/>
                </a:solidFill>
                <a:latin typeface="Arial" panose="020B0604020202020204" pitchFamily="34" charset="0"/>
                <a:cs typeface="Arial" panose="020B0604020202020204" pitchFamily="34" charset="0"/>
              </a:rPr>
              <a:t> </a:t>
            </a:r>
            <a:r>
              <a:rPr lang="en-AU" sz="2000" b="1" dirty="0">
                <a:latin typeface="Arial" panose="020B0604020202020204" pitchFamily="34" charset="0"/>
                <a:cs typeface="Arial" panose="020B0604020202020204" pitchFamily="34" charset="0"/>
              </a:rPr>
              <a:t>and </a:t>
            </a:r>
            <a:r>
              <a:rPr lang="en-AU" sz="2000" b="1" dirty="0">
                <a:solidFill>
                  <a:srgbClr val="0000FF"/>
                </a:solidFill>
                <a:latin typeface="Arial" panose="020B0604020202020204" pitchFamily="34" charset="0"/>
                <a:cs typeface="Arial" panose="020B0604020202020204" pitchFamily="34" charset="0"/>
              </a:rPr>
              <a:t>US shares </a:t>
            </a:r>
            <a:r>
              <a:rPr lang="en-AU" sz="2000" b="1" dirty="0">
                <a:latin typeface="Arial" panose="020B0604020202020204" pitchFamily="34" charset="0"/>
                <a:cs typeface="Arial" panose="020B0604020202020204" pitchFamily="34" charset="0"/>
              </a:rPr>
              <a:t>have achieved record highs this year. </a:t>
            </a:r>
            <a:r>
              <a:rPr lang="en-AU" sz="2000" b="0" i="1" dirty="0">
                <a:latin typeface="Arial" panose="020B0604020202020204" pitchFamily="34" charset="0"/>
                <a:cs typeface="Arial" panose="020B0604020202020204" pitchFamily="34" charset="0"/>
              </a:rPr>
              <a:t>However expensive valuations as suggested by high Forward P/E ratios suggest further gains may be limited</a:t>
            </a:r>
            <a:r>
              <a:rPr lang="en-AU" sz="2000" b="0" dirty="0">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FB06A49C-CF88-1176-A0CE-1BAD447C947F}"/>
              </a:ext>
            </a:extLst>
          </p:cNvPr>
          <p:cNvSpPr>
            <a:spLocks noGrp="1"/>
          </p:cNvSpPr>
          <p:nvPr>
            <p:ph type="sldNum" sz="quarter" idx="10"/>
          </p:nvPr>
        </p:nvSpPr>
        <p:spPr>
          <a:xfrm>
            <a:off x="159026" y="6382507"/>
            <a:ext cx="602974" cy="31220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4866B3-8C2A-4B94-AF1A-57C3F889C822}" type="slidenum">
              <a:rPr kumimoji="0" lang="en-AU"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AU" sz="941" b="0" i="0" u="none" strike="noStrike" kern="1200" cap="none" spc="0" normalizeH="0" baseline="0" noProof="0" dirty="0">
              <a:ln>
                <a:noFill/>
              </a:ln>
              <a:solidFill>
                <a:prstClr val="black">
                  <a:tint val="82000"/>
                </a:prstClr>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54C46A96-1A37-16A7-4C9F-A04BC4E72B8A}"/>
              </a:ext>
            </a:extLst>
          </p:cNvPr>
          <p:cNvSpPr txBox="1"/>
          <p:nvPr/>
        </p:nvSpPr>
        <p:spPr>
          <a:xfrm>
            <a:off x="10373139" y="1089898"/>
            <a:ext cx="1517374" cy="5386090"/>
          </a:xfrm>
          <a:prstGeom prst="rect">
            <a:avLst/>
          </a:prstGeom>
          <a:noFill/>
          <a:ln w="38100">
            <a:solidFill>
              <a:srgbClr val="7030A0"/>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Aptos" panose="02110004020202020204"/>
                <a:ea typeface="+mn-ea"/>
                <a:cs typeface="+mn-cs"/>
              </a:rPr>
              <a:t>Decade average </a:t>
            </a:r>
            <a:r>
              <a:rPr kumimoji="0" lang="en-AU" sz="1400" b="1" i="0" u="none" strike="noStrike" kern="1200" cap="none" spc="0" normalizeH="0" baseline="0" noProof="0" dirty="0">
                <a:ln>
                  <a:noFill/>
                </a:ln>
                <a:solidFill>
                  <a:prstClr val="black"/>
                </a:solidFill>
                <a:effectLst/>
                <a:uLnTx/>
                <a:uFillTx/>
                <a:latin typeface="Aptos" panose="02110004020202020204"/>
                <a:ea typeface="+mn-ea"/>
                <a:cs typeface="+mn-cs"/>
              </a:rPr>
              <a:t>Forward  Price to Earnings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FF"/>
                </a:solidFill>
                <a:effectLst/>
                <a:uLnTx/>
                <a:uFillTx/>
                <a:latin typeface="Aptos" panose="02110004020202020204"/>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FF"/>
                </a:solidFill>
                <a:effectLst/>
                <a:uLnTx/>
                <a:uFillTx/>
                <a:latin typeface="Aptos" panose="02110004020202020204"/>
                <a:ea typeface="+mn-ea"/>
                <a:cs typeface="+mn-cs"/>
              </a:rPr>
              <a:t>S&amp;P 500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FF"/>
                </a:solidFill>
                <a:effectLst/>
                <a:uLnTx/>
                <a:uFillTx/>
                <a:latin typeface="Aptos" panose="02110004020202020204"/>
                <a:ea typeface="+mn-ea"/>
                <a:cs typeface="+mn-cs"/>
              </a:rPr>
              <a:t>18.3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8000"/>
                </a:solidFill>
                <a:effectLst/>
                <a:uLnTx/>
                <a:uFillTx/>
                <a:latin typeface="Aptos" panose="02110004020202020204"/>
                <a:ea typeface="+mn-ea"/>
                <a:cs typeface="+mn-cs"/>
              </a:rPr>
              <a:t>Australia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8000"/>
                </a:solidFill>
                <a:effectLst/>
                <a:uLnTx/>
                <a:uFillTx/>
                <a:latin typeface="Aptos" panose="02110004020202020204"/>
                <a:ea typeface="+mn-ea"/>
                <a:cs typeface="+mn-cs"/>
              </a:rPr>
              <a:t>16.5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156082"/>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156082"/>
                </a:solidFill>
                <a:effectLst/>
                <a:uLnTx/>
                <a:uFillTx/>
                <a:latin typeface="Aptos" panose="02110004020202020204"/>
                <a:ea typeface="+mn-ea"/>
                <a:cs typeface="+mn-cs"/>
              </a:rPr>
              <a:t>Europe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156082"/>
                </a:solidFill>
                <a:effectLst/>
                <a:uLnTx/>
                <a:uFillTx/>
                <a:latin typeface="Aptos" panose="02110004020202020204"/>
                <a:ea typeface="+mn-ea"/>
                <a:cs typeface="+mn-cs"/>
              </a:rPr>
              <a:t>14.1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156082"/>
                </a:solidFill>
                <a:effectLst/>
                <a:uLnTx/>
                <a:uFillTx/>
                <a:latin typeface="Aptos" panose="02110004020202020204"/>
                <a:ea typeface="+mn-ea"/>
                <a:cs typeface="+mn-cs"/>
              </a:rPr>
              <a:t> </a:t>
            </a:r>
            <a:endParaRPr kumimoji="0" lang="en-AU" sz="1800" b="1" i="0" u="none" strike="noStrike" kern="1200" cap="none" spc="0" normalizeH="0" baseline="0" noProof="0" dirty="0">
              <a:ln>
                <a:noFill/>
              </a:ln>
              <a:solidFill>
                <a:srgbClr val="FF0000"/>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0000"/>
                </a:solidFill>
                <a:effectLst/>
                <a:uLnTx/>
                <a:uFillTx/>
                <a:latin typeface="Aptos" panose="02110004020202020204"/>
                <a:ea typeface="+mn-ea"/>
                <a:cs typeface="+mn-cs"/>
              </a:rPr>
              <a:t>CHINA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0000"/>
                </a:solidFill>
                <a:effectLst/>
                <a:uLnTx/>
                <a:uFillTx/>
                <a:latin typeface="Aptos" panose="02110004020202020204"/>
                <a:ea typeface="+mn-ea"/>
                <a:cs typeface="+mn-cs"/>
              </a:rPr>
              <a:t>11.1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prstClr val="black"/>
                </a:solidFill>
                <a:effectLst/>
                <a:uLnTx/>
                <a:uFillTx/>
                <a:latin typeface="Aptos" panose="02110004020202020204"/>
                <a:ea typeface="+mn-ea"/>
                <a:cs typeface="+mn-cs"/>
              </a:rPr>
              <a:t>2015 –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prstClr val="black"/>
                </a:solidFill>
                <a:effectLst/>
                <a:uLnTx/>
                <a:uFillTx/>
                <a:latin typeface="Aptos" panose="02110004020202020204"/>
                <a:ea typeface="+mn-ea"/>
                <a:cs typeface="+mn-cs"/>
              </a:rPr>
              <a:t>IBES data</a:t>
            </a:r>
          </a:p>
        </p:txBody>
      </p:sp>
      <p:pic>
        <p:nvPicPr>
          <p:cNvPr id="7" name="Picture 6">
            <a:extLst>
              <a:ext uri="{FF2B5EF4-FFF2-40B4-BE49-F238E27FC236}">
                <a16:creationId xmlns:a16="http://schemas.microsoft.com/office/drawing/2014/main" id="{ABDE40A3-2FAF-03DE-DDFC-F8948A222888}"/>
              </a:ext>
            </a:extLst>
          </p:cNvPr>
          <p:cNvPicPr>
            <a:picLocks noChangeAspect="1"/>
          </p:cNvPicPr>
          <p:nvPr/>
        </p:nvPicPr>
        <p:blipFill>
          <a:blip r:embed="rId2"/>
          <a:stretch>
            <a:fillRect/>
          </a:stretch>
        </p:blipFill>
        <p:spPr>
          <a:xfrm>
            <a:off x="1306287" y="870857"/>
            <a:ext cx="8392884" cy="5823857"/>
          </a:xfrm>
          <a:prstGeom prst="rect">
            <a:avLst/>
          </a:prstGeom>
        </p:spPr>
      </p:pic>
    </p:spTree>
    <p:extLst>
      <p:ext uri="{BB962C8B-B14F-4D97-AF65-F5344CB8AC3E}">
        <p14:creationId xmlns:p14="http://schemas.microsoft.com/office/powerpoint/2010/main" val="41842453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1116A7-B14D-6E41-EB9B-958868FB9AD4}"/>
              </a:ext>
            </a:extLst>
          </p:cNvPr>
          <p:cNvSpPr>
            <a:spLocks noGrp="1"/>
          </p:cNvSpPr>
          <p:nvPr>
            <p:ph type="sldNum" sz="quarter" idx="12"/>
          </p:nvPr>
        </p:nvSpPr>
        <p:spPr/>
        <p:txBody>
          <a:bodyPr/>
          <a:lstStyle/>
          <a:p>
            <a:fld id="{E6316B6A-336A-44FF-82DA-A4D1594FA055}" type="slidenum">
              <a:rPr lang="en-AU" smtClean="0"/>
              <a:t>50</a:t>
            </a:fld>
            <a:endParaRPr lang="en-AU" dirty="0"/>
          </a:p>
        </p:txBody>
      </p:sp>
      <p:sp>
        <p:nvSpPr>
          <p:cNvPr id="4" name="Title 3">
            <a:extLst>
              <a:ext uri="{FF2B5EF4-FFF2-40B4-BE49-F238E27FC236}">
                <a16:creationId xmlns:a16="http://schemas.microsoft.com/office/drawing/2014/main" id="{AC3C87F3-A9FC-DBFF-E5F0-4943D0E22D76}"/>
              </a:ext>
            </a:extLst>
          </p:cNvPr>
          <p:cNvSpPr>
            <a:spLocks noGrp="1"/>
          </p:cNvSpPr>
          <p:nvPr>
            <p:ph type="title"/>
          </p:nvPr>
        </p:nvSpPr>
        <p:spPr>
          <a:xfrm>
            <a:off x="242166" y="210233"/>
            <a:ext cx="10581310" cy="516637"/>
          </a:xfrm>
        </p:spPr>
        <p:txBody>
          <a:bodyPr/>
          <a:lstStyle/>
          <a:p>
            <a:r>
              <a:rPr lang="en-AU" sz="2000" dirty="0">
                <a:solidFill>
                  <a:srgbClr val="0000FF"/>
                </a:solidFill>
              </a:rPr>
              <a:t>US Government term premiums </a:t>
            </a:r>
            <a:r>
              <a:rPr lang="en-AU" sz="2000" dirty="0">
                <a:solidFill>
                  <a:schemeClr val="tx1"/>
                </a:solidFill>
              </a:rPr>
              <a:t>have risen sharply over recent years  to compensate for perceived credit and  duration risk </a:t>
            </a:r>
            <a:r>
              <a:rPr lang="en-AU" sz="2000" dirty="0">
                <a:solidFill>
                  <a:schemeClr val="accent1"/>
                </a:solidFill>
              </a:rPr>
              <a:t>( essentially higher risk premiums )</a:t>
            </a:r>
          </a:p>
        </p:txBody>
      </p:sp>
      <p:pic>
        <p:nvPicPr>
          <p:cNvPr id="9" name="Content Placeholder 8">
            <a:extLst>
              <a:ext uri="{FF2B5EF4-FFF2-40B4-BE49-F238E27FC236}">
                <a16:creationId xmlns:a16="http://schemas.microsoft.com/office/drawing/2014/main" id="{2D314920-4B83-CD79-673F-F8E6BBE5E45C}"/>
              </a:ext>
            </a:extLst>
          </p:cNvPr>
          <p:cNvPicPr>
            <a:picLocks noGrp="1" noChangeAspect="1"/>
          </p:cNvPicPr>
          <p:nvPr>
            <p:ph idx="1"/>
          </p:nvPr>
        </p:nvPicPr>
        <p:blipFill>
          <a:blip r:embed="rId2"/>
          <a:stretch>
            <a:fillRect/>
          </a:stretch>
        </p:blipFill>
        <p:spPr>
          <a:xfrm>
            <a:off x="2633870" y="983974"/>
            <a:ext cx="8981660" cy="5711631"/>
          </a:xfrm>
          <a:prstGeom prst="rect">
            <a:avLst/>
          </a:prstGeom>
        </p:spPr>
      </p:pic>
      <p:cxnSp>
        <p:nvCxnSpPr>
          <p:cNvPr id="11" name="Straight Arrow Connector 10">
            <a:extLst>
              <a:ext uri="{FF2B5EF4-FFF2-40B4-BE49-F238E27FC236}">
                <a16:creationId xmlns:a16="http://schemas.microsoft.com/office/drawing/2014/main" id="{3F1E2F76-D2FA-1F0F-F5C5-C6040CC4E927}"/>
              </a:ext>
            </a:extLst>
          </p:cNvPr>
          <p:cNvCxnSpPr>
            <a:cxnSpLocks/>
            <a:endCxn id="9" idx="3"/>
          </p:cNvCxnSpPr>
          <p:nvPr/>
        </p:nvCxnSpPr>
        <p:spPr>
          <a:xfrm flipV="1">
            <a:off x="10823475" y="3839790"/>
            <a:ext cx="792055" cy="755272"/>
          </a:xfrm>
          <a:prstGeom prst="straightConnector1">
            <a:avLst/>
          </a:prstGeom>
          <a:ln w="50800">
            <a:prstDash val="sysDash"/>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B8D403C-D4A4-C67A-C2A4-18E944ABC198}"/>
              </a:ext>
            </a:extLst>
          </p:cNvPr>
          <p:cNvSpPr txBox="1"/>
          <p:nvPr/>
        </p:nvSpPr>
        <p:spPr>
          <a:xfrm>
            <a:off x="10507319" y="2139279"/>
            <a:ext cx="1480930" cy="307777"/>
          </a:xfrm>
          <a:prstGeom prst="rect">
            <a:avLst/>
          </a:prstGeom>
          <a:noFill/>
        </p:spPr>
        <p:txBody>
          <a:bodyPr wrap="square" rtlCol="0">
            <a:spAutoFit/>
          </a:bodyPr>
          <a:lstStyle/>
          <a:p>
            <a:pPr algn="ctr"/>
            <a:endParaRPr lang="en-AU" sz="1400" dirty="0">
              <a:solidFill>
                <a:srgbClr val="0000FF"/>
              </a:solidFill>
            </a:endParaRPr>
          </a:p>
        </p:txBody>
      </p:sp>
      <p:sp>
        <p:nvSpPr>
          <p:cNvPr id="15" name="TextBox 14">
            <a:extLst>
              <a:ext uri="{FF2B5EF4-FFF2-40B4-BE49-F238E27FC236}">
                <a16:creationId xmlns:a16="http://schemas.microsoft.com/office/drawing/2014/main" id="{B8F9E138-7262-3A75-7A2F-B4D67684D1B8}"/>
              </a:ext>
            </a:extLst>
          </p:cNvPr>
          <p:cNvSpPr txBox="1"/>
          <p:nvPr/>
        </p:nvSpPr>
        <p:spPr>
          <a:xfrm>
            <a:off x="69573" y="1300632"/>
            <a:ext cx="2315818" cy="5447645"/>
          </a:xfrm>
          <a:prstGeom prst="rect">
            <a:avLst/>
          </a:prstGeom>
          <a:noFill/>
        </p:spPr>
        <p:txBody>
          <a:bodyPr wrap="square">
            <a:spAutoFit/>
          </a:bodyPr>
          <a:lstStyle/>
          <a:p>
            <a:r>
              <a:rPr lang="en-AU" b="1" dirty="0">
                <a:solidFill>
                  <a:srgbClr val="0000FF"/>
                </a:solidFill>
              </a:rPr>
              <a:t>Term premium </a:t>
            </a:r>
            <a:r>
              <a:rPr lang="en-AU" dirty="0"/>
              <a:t>is </a:t>
            </a:r>
          </a:p>
          <a:p>
            <a:endParaRPr lang="en-AU" sz="800" dirty="0"/>
          </a:p>
          <a:p>
            <a:pPr algn="ctr"/>
            <a:r>
              <a:rPr lang="en-AU" dirty="0"/>
              <a:t>“</a:t>
            </a:r>
            <a:r>
              <a:rPr lang="en-AU" i="1" dirty="0"/>
              <a:t>compensation that investors require for bearing the risk that interest rates may change over the life of the bond. </a:t>
            </a:r>
          </a:p>
          <a:p>
            <a:pPr algn="ctr"/>
            <a:endParaRPr lang="en-AU" i="1" dirty="0"/>
          </a:p>
          <a:p>
            <a:pPr algn="ctr"/>
            <a:r>
              <a:rPr lang="en-AU" i="1" dirty="0"/>
              <a:t>Since the term premium is not directly observable, it must be estimated, most often from financial and macroeconomic variables</a:t>
            </a:r>
            <a:r>
              <a:rPr lang="en-AU" dirty="0"/>
              <a:t>. ”</a:t>
            </a:r>
          </a:p>
          <a:p>
            <a:pPr algn="ctr"/>
            <a:endParaRPr lang="en-AU" dirty="0"/>
          </a:p>
          <a:p>
            <a:pPr algn="r"/>
            <a:r>
              <a:rPr lang="en-AU" dirty="0"/>
              <a:t>FED NY</a:t>
            </a:r>
          </a:p>
          <a:p>
            <a:pPr algn="r"/>
            <a:r>
              <a:rPr lang="en-AU" sz="800" dirty="0"/>
              <a:t>https://www.newyorkfed.org/research/data_indicators/term-premia-tabs#/overview </a:t>
            </a:r>
          </a:p>
        </p:txBody>
      </p:sp>
      <p:cxnSp>
        <p:nvCxnSpPr>
          <p:cNvPr id="18" name="Straight Arrow Connector 17">
            <a:extLst>
              <a:ext uri="{FF2B5EF4-FFF2-40B4-BE49-F238E27FC236}">
                <a16:creationId xmlns:a16="http://schemas.microsoft.com/office/drawing/2014/main" id="{E3E24082-CA11-538F-7016-7D95BC173010}"/>
              </a:ext>
            </a:extLst>
          </p:cNvPr>
          <p:cNvCxnSpPr/>
          <p:nvPr/>
        </p:nvCxnSpPr>
        <p:spPr>
          <a:xfrm>
            <a:off x="4661452" y="1868557"/>
            <a:ext cx="5446644" cy="2206486"/>
          </a:xfrm>
          <a:prstGeom prst="straightConnector1">
            <a:avLst/>
          </a:prstGeom>
          <a:ln w="5080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189416E-8C61-30B4-9F9A-CF46CED232AF}"/>
              </a:ext>
            </a:extLst>
          </p:cNvPr>
          <p:cNvSpPr txBox="1"/>
          <p:nvPr/>
        </p:nvSpPr>
        <p:spPr>
          <a:xfrm>
            <a:off x="3597965" y="1500611"/>
            <a:ext cx="1232451" cy="369332"/>
          </a:xfrm>
          <a:prstGeom prst="rect">
            <a:avLst/>
          </a:prstGeom>
          <a:noFill/>
        </p:spPr>
        <p:txBody>
          <a:bodyPr wrap="square" rtlCol="0">
            <a:spAutoFit/>
          </a:bodyPr>
          <a:lstStyle/>
          <a:p>
            <a:r>
              <a:rPr lang="en-AU" b="1" dirty="0" err="1">
                <a:solidFill>
                  <a:srgbClr val="FF0000"/>
                </a:solidFill>
              </a:rPr>
              <a:t>Dot.Com</a:t>
            </a:r>
            <a:endParaRPr lang="en-AU" b="1" dirty="0">
              <a:solidFill>
                <a:srgbClr val="FF0000"/>
              </a:solidFill>
            </a:endParaRPr>
          </a:p>
        </p:txBody>
      </p:sp>
      <p:sp>
        <p:nvSpPr>
          <p:cNvPr id="20" name="TextBox 19">
            <a:extLst>
              <a:ext uri="{FF2B5EF4-FFF2-40B4-BE49-F238E27FC236}">
                <a16:creationId xmlns:a16="http://schemas.microsoft.com/office/drawing/2014/main" id="{C6337FF9-08DB-913D-6CFF-3FB30CA34359}"/>
              </a:ext>
            </a:extLst>
          </p:cNvPr>
          <p:cNvSpPr txBox="1"/>
          <p:nvPr/>
        </p:nvSpPr>
        <p:spPr>
          <a:xfrm>
            <a:off x="6185452" y="2104938"/>
            <a:ext cx="1109868" cy="400110"/>
          </a:xfrm>
          <a:prstGeom prst="rect">
            <a:avLst/>
          </a:prstGeom>
          <a:noFill/>
        </p:spPr>
        <p:txBody>
          <a:bodyPr wrap="square" rtlCol="0">
            <a:spAutoFit/>
          </a:bodyPr>
          <a:lstStyle/>
          <a:p>
            <a:r>
              <a:rPr lang="en-AU" sz="2000" b="1" dirty="0">
                <a:solidFill>
                  <a:srgbClr val="FF0000"/>
                </a:solidFill>
              </a:rPr>
              <a:t>GFC</a:t>
            </a:r>
          </a:p>
        </p:txBody>
      </p:sp>
      <p:sp>
        <p:nvSpPr>
          <p:cNvPr id="21" name="TextBox 20">
            <a:extLst>
              <a:ext uri="{FF2B5EF4-FFF2-40B4-BE49-F238E27FC236}">
                <a16:creationId xmlns:a16="http://schemas.microsoft.com/office/drawing/2014/main" id="{E9EC991B-A699-856D-C379-432EFE4E458C}"/>
              </a:ext>
            </a:extLst>
          </p:cNvPr>
          <p:cNvSpPr txBox="1"/>
          <p:nvPr/>
        </p:nvSpPr>
        <p:spPr>
          <a:xfrm>
            <a:off x="9182101" y="3059668"/>
            <a:ext cx="1325218" cy="369332"/>
          </a:xfrm>
          <a:prstGeom prst="rect">
            <a:avLst/>
          </a:prstGeom>
          <a:noFill/>
        </p:spPr>
        <p:txBody>
          <a:bodyPr wrap="square" rtlCol="0">
            <a:spAutoFit/>
          </a:bodyPr>
          <a:lstStyle/>
          <a:p>
            <a:r>
              <a:rPr lang="en-AU" b="1" dirty="0">
                <a:solidFill>
                  <a:srgbClr val="FF0000"/>
                </a:solidFill>
              </a:rPr>
              <a:t>Pandemic</a:t>
            </a:r>
          </a:p>
        </p:txBody>
      </p:sp>
      <p:sp>
        <p:nvSpPr>
          <p:cNvPr id="2" name="TextBox 1">
            <a:extLst>
              <a:ext uri="{FF2B5EF4-FFF2-40B4-BE49-F238E27FC236}">
                <a16:creationId xmlns:a16="http://schemas.microsoft.com/office/drawing/2014/main" id="{A6503C91-C2A5-770E-6666-F26186F65225}"/>
              </a:ext>
            </a:extLst>
          </p:cNvPr>
          <p:cNvSpPr txBox="1"/>
          <p:nvPr/>
        </p:nvSpPr>
        <p:spPr>
          <a:xfrm>
            <a:off x="11218790" y="2965534"/>
            <a:ext cx="950845" cy="553998"/>
          </a:xfrm>
          <a:prstGeom prst="rect">
            <a:avLst/>
          </a:prstGeom>
          <a:noFill/>
        </p:spPr>
        <p:txBody>
          <a:bodyPr wrap="square" rtlCol="0">
            <a:spAutoFit/>
          </a:bodyPr>
          <a:lstStyle/>
          <a:p>
            <a:pPr algn="ctr"/>
            <a:r>
              <a:rPr lang="en-AU" sz="1200" dirty="0"/>
              <a:t>January</a:t>
            </a:r>
          </a:p>
          <a:p>
            <a:pPr algn="ctr"/>
            <a:r>
              <a:rPr lang="en-AU" b="1" dirty="0">
                <a:solidFill>
                  <a:srgbClr val="0000FF"/>
                </a:solidFill>
              </a:rPr>
              <a:t>0.61 </a:t>
            </a:r>
            <a:r>
              <a:rPr lang="en-AU" sz="1400" b="1" dirty="0">
                <a:solidFill>
                  <a:srgbClr val="0000FF"/>
                </a:solidFill>
              </a:rPr>
              <a:t>%</a:t>
            </a:r>
          </a:p>
        </p:txBody>
      </p:sp>
    </p:spTree>
    <p:extLst>
      <p:ext uri="{BB962C8B-B14F-4D97-AF65-F5344CB8AC3E}">
        <p14:creationId xmlns:p14="http://schemas.microsoft.com/office/powerpoint/2010/main" val="25757314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DC5D41-DE52-3165-153D-460ACD991A4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2D2850"/>
                </a:solidFill>
                <a:effectLst/>
                <a:uLnTx/>
                <a:uFillTx/>
                <a:latin typeface="Source Sans Pro"/>
                <a:ea typeface="+mn-ea"/>
                <a:cs typeface="+mn-cs"/>
              </a:rPr>
              <a:t>1</a:t>
            </a:r>
          </a:p>
        </p:txBody>
      </p:sp>
      <p:sp>
        <p:nvSpPr>
          <p:cNvPr id="4" name="Title 3">
            <a:extLst>
              <a:ext uri="{FF2B5EF4-FFF2-40B4-BE49-F238E27FC236}">
                <a16:creationId xmlns:a16="http://schemas.microsoft.com/office/drawing/2014/main" id="{2AC10D9B-BD3B-459C-6846-D08F6E85110F}"/>
              </a:ext>
            </a:extLst>
          </p:cNvPr>
          <p:cNvSpPr>
            <a:spLocks noGrp="1"/>
          </p:cNvSpPr>
          <p:nvPr>
            <p:ph type="title"/>
          </p:nvPr>
        </p:nvSpPr>
        <p:spPr>
          <a:xfrm>
            <a:off x="227150" y="346738"/>
            <a:ext cx="10646259" cy="433443"/>
          </a:xfrm>
        </p:spPr>
        <p:txBody>
          <a:bodyPr/>
          <a:lstStyle/>
          <a:p>
            <a:pPr>
              <a:lnSpc>
                <a:spcPct val="96000"/>
              </a:lnSpc>
            </a:pPr>
            <a:r>
              <a:rPr lang="en-AU" sz="2000" dirty="0"/>
              <a:t>Compared</a:t>
            </a:r>
            <a:r>
              <a:rPr lang="en-AU" sz="2000" dirty="0">
                <a:latin typeface="+mj-lt"/>
              </a:rPr>
              <a:t> to USA, Australia shows more fiscal discipline </a:t>
            </a:r>
            <a:r>
              <a:rPr lang="en-AU" sz="2000" dirty="0"/>
              <a:t>with lower</a:t>
            </a:r>
            <a:r>
              <a:rPr lang="en-AU" sz="2000" dirty="0">
                <a:latin typeface="+mj-lt"/>
              </a:rPr>
              <a:t> government debt </a:t>
            </a:r>
            <a:endParaRPr lang="en-AU" sz="2000" i="1" dirty="0">
              <a:solidFill>
                <a:schemeClr val="accent1"/>
              </a:solidFill>
            </a:endParaRPr>
          </a:p>
        </p:txBody>
      </p:sp>
      <p:pic>
        <p:nvPicPr>
          <p:cNvPr id="5" name="Picture 4">
            <a:extLst>
              <a:ext uri="{FF2B5EF4-FFF2-40B4-BE49-F238E27FC236}">
                <a16:creationId xmlns:a16="http://schemas.microsoft.com/office/drawing/2014/main" id="{940F7921-E4D1-7D23-897F-68B9077C0C86}"/>
              </a:ext>
            </a:extLst>
          </p:cNvPr>
          <p:cNvPicPr>
            <a:picLocks noChangeAspect="1"/>
          </p:cNvPicPr>
          <p:nvPr/>
        </p:nvPicPr>
        <p:blipFill>
          <a:blip r:embed="rId2"/>
          <a:stretch>
            <a:fillRect/>
          </a:stretch>
        </p:blipFill>
        <p:spPr>
          <a:xfrm>
            <a:off x="589215" y="917052"/>
            <a:ext cx="8958822" cy="5778553"/>
          </a:xfrm>
          <a:prstGeom prst="rect">
            <a:avLst/>
          </a:prstGeom>
        </p:spPr>
      </p:pic>
      <p:sp>
        <p:nvSpPr>
          <p:cNvPr id="9" name="TextBox 8">
            <a:extLst>
              <a:ext uri="{FF2B5EF4-FFF2-40B4-BE49-F238E27FC236}">
                <a16:creationId xmlns:a16="http://schemas.microsoft.com/office/drawing/2014/main" id="{6669E77A-CA94-59D2-AC50-D1B98275FD40}"/>
              </a:ext>
            </a:extLst>
          </p:cNvPr>
          <p:cNvSpPr txBox="1"/>
          <p:nvPr/>
        </p:nvSpPr>
        <p:spPr>
          <a:xfrm>
            <a:off x="7868092" y="2182194"/>
            <a:ext cx="1107270" cy="2831544"/>
          </a:xfrm>
          <a:prstGeom prst="rect">
            <a:avLst/>
          </a:prstGeom>
          <a:noFill/>
        </p:spPr>
        <p:txBody>
          <a:bodyPr wrap="square" rtlCol="0">
            <a:spAutoFit/>
          </a:bodyPr>
          <a:lstStyle/>
          <a:p>
            <a:r>
              <a:rPr lang="en-AU" sz="2000" b="1" dirty="0">
                <a:solidFill>
                  <a:srgbClr val="0033CC"/>
                </a:solidFill>
                <a:latin typeface="Arial" panose="020B0604020202020204" pitchFamily="34" charset="0"/>
                <a:cs typeface="Arial" panose="020B0604020202020204" pitchFamily="34" charset="0"/>
              </a:rPr>
              <a:t>121 %</a:t>
            </a:r>
          </a:p>
          <a:p>
            <a:endParaRPr lang="en-AU" sz="2000" dirty="0">
              <a:solidFill>
                <a:srgbClr val="0033CC"/>
              </a:solidFill>
              <a:latin typeface="Arial" panose="020B0604020202020204" pitchFamily="34" charset="0"/>
              <a:cs typeface="Arial" panose="020B0604020202020204" pitchFamily="34" charset="0"/>
            </a:endParaRPr>
          </a:p>
          <a:p>
            <a:endParaRPr lang="en-AU" sz="2000" dirty="0">
              <a:solidFill>
                <a:srgbClr val="0033CC"/>
              </a:solidFill>
              <a:latin typeface="Arial" panose="020B0604020202020204" pitchFamily="34" charset="0"/>
              <a:cs typeface="Arial" panose="020B0604020202020204" pitchFamily="34" charset="0"/>
            </a:endParaRPr>
          </a:p>
          <a:p>
            <a:endParaRPr lang="en-AU" sz="2000" dirty="0">
              <a:solidFill>
                <a:srgbClr val="0033CC"/>
              </a:solidFill>
              <a:latin typeface="Arial" panose="020B0604020202020204" pitchFamily="34" charset="0"/>
              <a:cs typeface="Arial" panose="020B0604020202020204" pitchFamily="34" charset="0"/>
            </a:endParaRPr>
          </a:p>
          <a:p>
            <a:endParaRPr lang="en-AU" sz="2000" dirty="0">
              <a:solidFill>
                <a:srgbClr val="0033CC"/>
              </a:solidFill>
              <a:latin typeface="Arial" panose="020B0604020202020204" pitchFamily="34" charset="0"/>
              <a:cs typeface="Arial" panose="020B0604020202020204" pitchFamily="34" charset="0"/>
            </a:endParaRPr>
          </a:p>
          <a:p>
            <a:endParaRPr lang="en-AU" sz="2000" dirty="0">
              <a:solidFill>
                <a:srgbClr val="0033CC"/>
              </a:solidFill>
              <a:latin typeface="Arial" panose="020B0604020202020204" pitchFamily="34" charset="0"/>
              <a:cs typeface="Arial" panose="020B0604020202020204" pitchFamily="34" charset="0"/>
            </a:endParaRPr>
          </a:p>
          <a:p>
            <a:endParaRPr lang="en-AU" sz="2000" dirty="0">
              <a:solidFill>
                <a:srgbClr val="0033CC"/>
              </a:solidFill>
              <a:latin typeface="Arial" panose="020B0604020202020204" pitchFamily="34" charset="0"/>
              <a:cs typeface="Arial" panose="020B0604020202020204" pitchFamily="34" charset="0"/>
            </a:endParaRPr>
          </a:p>
          <a:p>
            <a:r>
              <a:rPr lang="en-AU" sz="2000" b="1" dirty="0">
                <a:solidFill>
                  <a:srgbClr val="008000"/>
                </a:solidFill>
                <a:latin typeface="Arial" panose="020B0604020202020204" pitchFamily="34" charset="0"/>
                <a:cs typeface="Arial" panose="020B0604020202020204" pitchFamily="34" charset="0"/>
              </a:rPr>
              <a:t>49 %</a:t>
            </a:r>
          </a:p>
          <a:p>
            <a:endParaRPr lang="en-AU" b="1" dirty="0">
              <a:solidFill>
                <a:srgbClr val="0033CC"/>
              </a:solidFill>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0C5C3913-AAAA-828F-F74A-A638D7F9D4CB}"/>
              </a:ext>
            </a:extLst>
          </p:cNvPr>
          <p:cNvCxnSpPr>
            <a:cxnSpLocks/>
          </p:cNvCxnSpPr>
          <p:nvPr/>
        </p:nvCxnSpPr>
        <p:spPr>
          <a:xfrm flipV="1">
            <a:off x="7868092" y="1616149"/>
            <a:ext cx="988829" cy="566045"/>
          </a:xfrm>
          <a:prstGeom prst="straightConnector1">
            <a:avLst/>
          </a:prstGeom>
          <a:ln w="5080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6776F53-3DEA-843A-D1D2-F32D7CC3C6D0}"/>
              </a:ext>
            </a:extLst>
          </p:cNvPr>
          <p:cNvSpPr txBox="1"/>
          <p:nvPr/>
        </p:nvSpPr>
        <p:spPr>
          <a:xfrm>
            <a:off x="9898912" y="1499191"/>
            <a:ext cx="1796901" cy="2708434"/>
          </a:xfrm>
          <a:prstGeom prst="rect">
            <a:avLst/>
          </a:prstGeom>
          <a:noFill/>
        </p:spPr>
        <p:txBody>
          <a:bodyPr wrap="square" rtlCol="0">
            <a:spAutoFit/>
          </a:bodyPr>
          <a:lstStyle/>
          <a:p>
            <a:pPr algn="ctr"/>
            <a:r>
              <a:rPr lang="en-AU" b="1" dirty="0">
                <a:solidFill>
                  <a:srgbClr val="0000FF"/>
                </a:solidFill>
              </a:rPr>
              <a:t>US Gross Debt could </a:t>
            </a:r>
            <a:r>
              <a:rPr lang="en-AU" b="1" dirty="0"/>
              <a:t>climb to +</a:t>
            </a:r>
            <a:r>
              <a:rPr lang="en-AU" b="1" dirty="0">
                <a:solidFill>
                  <a:schemeClr val="accent1"/>
                </a:solidFill>
              </a:rPr>
              <a:t>140%</a:t>
            </a:r>
            <a:r>
              <a:rPr lang="en-AU" b="1" dirty="0"/>
              <a:t> of GDP in 2025 </a:t>
            </a:r>
            <a:r>
              <a:rPr lang="en-AU" sz="1400" dirty="0"/>
              <a:t>according to the Congressional Budget Office analysis of the Republican Party’s One Big Beautiful Bill passed in July</a:t>
            </a:r>
          </a:p>
        </p:txBody>
      </p:sp>
    </p:spTree>
    <p:extLst>
      <p:ext uri="{BB962C8B-B14F-4D97-AF65-F5344CB8AC3E}">
        <p14:creationId xmlns:p14="http://schemas.microsoft.com/office/powerpoint/2010/main" val="754937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AC6C-BF45-4AE1-9C82-FB0BB3FBC516}"/>
              </a:ext>
            </a:extLst>
          </p:cNvPr>
          <p:cNvSpPr>
            <a:spLocks noGrp="1"/>
          </p:cNvSpPr>
          <p:nvPr>
            <p:ph type="title"/>
          </p:nvPr>
        </p:nvSpPr>
        <p:spPr>
          <a:xfrm>
            <a:off x="87233" y="216939"/>
            <a:ext cx="10972485" cy="586952"/>
          </a:xfrm>
        </p:spPr>
        <p:txBody>
          <a:bodyPr/>
          <a:lstStyle/>
          <a:p>
            <a:r>
              <a:rPr lang="en-AU" sz="2000" dirty="0">
                <a:solidFill>
                  <a:srgbClr val="009900"/>
                </a:solidFill>
              </a:rPr>
              <a:t>Financial conditions </a:t>
            </a:r>
            <a:r>
              <a:rPr lang="en-AU" sz="2000" dirty="0">
                <a:solidFill>
                  <a:schemeClr val="tx1"/>
                </a:solidFill>
              </a:rPr>
              <a:t>yet to show significant tightening </a:t>
            </a:r>
            <a:r>
              <a:rPr lang="en-AU" sz="2000" b="0" dirty="0">
                <a:solidFill>
                  <a:schemeClr val="tx1"/>
                </a:solidFill>
              </a:rPr>
              <a:t>according to the FED </a:t>
            </a:r>
            <a:r>
              <a:rPr lang="en-AU" sz="2000" b="0" dirty="0"/>
              <a:t>Chicago NFCI</a:t>
            </a:r>
          </a:p>
        </p:txBody>
      </p:sp>
      <p:sp>
        <p:nvSpPr>
          <p:cNvPr id="5" name="Slide Number Placeholder 4">
            <a:extLst>
              <a:ext uri="{FF2B5EF4-FFF2-40B4-BE49-F238E27FC236}">
                <a16:creationId xmlns:a16="http://schemas.microsoft.com/office/drawing/2014/main" id="{05DC97BE-ED50-4AE0-BC14-EE6D8CD8F511}"/>
              </a:ext>
            </a:extLst>
          </p:cNvPr>
          <p:cNvSpPr>
            <a:spLocks noGrp="1"/>
          </p:cNvSpPr>
          <p:nvPr>
            <p:ph type="sldNum" sz="quarter" idx="10"/>
          </p:nvPr>
        </p:nvSpPr>
        <p:spPr/>
        <p:txBody>
          <a:bodyPr/>
          <a:lstStyle/>
          <a:p>
            <a:fld id="{85862CF6-E18B-41F7-91E3-0BE057B5524C}" type="slidenum">
              <a:rPr lang="en-AU" smtClean="0"/>
              <a:pPr/>
              <a:t>52</a:t>
            </a:fld>
            <a:endParaRPr lang="en-AU" sz="749" dirty="0"/>
          </a:p>
        </p:txBody>
      </p:sp>
      <p:sp>
        <p:nvSpPr>
          <p:cNvPr id="15" name="TextBox 14">
            <a:extLst>
              <a:ext uri="{FF2B5EF4-FFF2-40B4-BE49-F238E27FC236}">
                <a16:creationId xmlns:a16="http://schemas.microsoft.com/office/drawing/2014/main" id="{135841EF-A2CE-4548-85F3-D21F87AA94A6}"/>
              </a:ext>
            </a:extLst>
          </p:cNvPr>
          <p:cNvSpPr txBox="1"/>
          <p:nvPr/>
        </p:nvSpPr>
        <p:spPr>
          <a:xfrm>
            <a:off x="2205929" y="524896"/>
            <a:ext cx="7303397" cy="307777"/>
          </a:xfrm>
          <a:prstGeom prst="rect">
            <a:avLst/>
          </a:prstGeom>
          <a:noFill/>
        </p:spPr>
        <p:txBody>
          <a:bodyPr wrap="square">
            <a:spAutoFit/>
          </a:bodyPr>
          <a:lstStyle/>
          <a:p>
            <a:r>
              <a:rPr lang="en-AU" sz="1400" dirty="0">
                <a:solidFill>
                  <a:srgbClr val="212529"/>
                </a:solidFill>
                <a:latin typeface="Amiri"/>
              </a:rPr>
              <a:t>  </a:t>
            </a:r>
            <a:r>
              <a:rPr lang="en-AU" sz="1400" b="0" i="0" dirty="0">
                <a:solidFill>
                  <a:srgbClr val="212529"/>
                </a:solidFill>
                <a:effectLst/>
                <a:latin typeface="Amiri"/>
              </a:rPr>
              <a:t> NFCI is a weighted average of a large number of variables (</a:t>
            </a:r>
            <a:r>
              <a:rPr lang="en-AU" sz="1400" b="0" i="0" u="none" strike="noStrike" dirty="0">
                <a:solidFill>
                  <a:srgbClr val="268CC3"/>
                </a:solidFill>
                <a:effectLst/>
                <a:latin typeface="Amiri"/>
                <a:hlinkClick r:id="rId2" tooltip="105 measures of financial activity"/>
              </a:rPr>
              <a:t>105 measures of financial activity</a:t>
            </a:r>
            <a:r>
              <a:rPr lang="en-AU" sz="1400" b="0" i="0" dirty="0">
                <a:solidFill>
                  <a:srgbClr val="212529"/>
                </a:solidFill>
                <a:effectLst/>
                <a:latin typeface="Amiri"/>
              </a:rPr>
              <a:t>) </a:t>
            </a:r>
            <a:endParaRPr lang="en-AU" sz="1400" dirty="0"/>
          </a:p>
        </p:txBody>
      </p:sp>
      <p:sp>
        <p:nvSpPr>
          <p:cNvPr id="28" name="TextBox 27">
            <a:extLst>
              <a:ext uri="{FF2B5EF4-FFF2-40B4-BE49-F238E27FC236}">
                <a16:creationId xmlns:a16="http://schemas.microsoft.com/office/drawing/2014/main" id="{E32C9161-10BD-483B-8D67-1B9E0D62BF27}"/>
              </a:ext>
            </a:extLst>
          </p:cNvPr>
          <p:cNvSpPr txBox="1"/>
          <p:nvPr/>
        </p:nvSpPr>
        <p:spPr>
          <a:xfrm>
            <a:off x="10890698" y="3429000"/>
            <a:ext cx="1205391" cy="1600438"/>
          </a:xfrm>
          <a:prstGeom prst="rect">
            <a:avLst/>
          </a:prstGeom>
          <a:noFill/>
        </p:spPr>
        <p:txBody>
          <a:bodyPr wrap="square" rtlCol="0">
            <a:spAutoFit/>
          </a:bodyPr>
          <a:lstStyle/>
          <a:p>
            <a:pPr algn="ctr"/>
            <a:r>
              <a:rPr lang="en-AU" sz="1400" b="1" dirty="0">
                <a:solidFill>
                  <a:srgbClr val="006600"/>
                </a:solidFill>
              </a:rPr>
              <a:t>Since March 2023 </a:t>
            </a:r>
          </a:p>
          <a:p>
            <a:pPr algn="ctr"/>
            <a:r>
              <a:rPr lang="en-AU" sz="1400" b="1" dirty="0">
                <a:solidFill>
                  <a:srgbClr val="006600"/>
                </a:solidFill>
              </a:rPr>
              <a:t>financial conditions have become easier</a:t>
            </a:r>
          </a:p>
        </p:txBody>
      </p:sp>
      <p:pic>
        <p:nvPicPr>
          <p:cNvPr id="3" name="Picture 2">
            <a:extLst>
              <a:ext uri="{FF2B5EF4-FFF2-40B4-BE49-F238E27FC236}">
                <a16:creationId xmlns:a16="http://schemas.microsoft.com/office/drawing/2014/main" id="{C14900E3-2A6D-6F3B-4479-887F30FA19DF}"/>
              </a:ext>
            </a:extLst>
          </p:cNvPr>
          <p:cNvPicPr>
            <a:picLocks noChangeAspect="1"/>
          </p:cNvPicPr>
          <p:nvPr/>
        </p:nvPicPr>
        <p:blipFill>
          <a:blip r:embed="rId3"/>
          <a:stretch>
            <a:fillRect/>
          </a:stretch>
        </p:blipFill>
        <p:spPr>
          <a:xfrm>
            <a:off x="256255" y="894311"/>
            <a:ext cx="10634443" cy="5801294"/>
          </a:xfrm>
          <a:prstGeom prst="rect">
            <a:avLst/>
          </a:prstGeom>
        </p:spPr>
      </p:pic>
      <p:pic>
        <p:nvPicPr>
          <p:cNvPr id="11" name="Picture 10">
            <a:extLst>
              <a:ext uri="{FF2B5EF4-FFF2-40B4-BE49-F238E27FC236}">
                <a16:creationId xmlns:a16="http://schemas.microsoft.com/office/drawing/2014/main" id="{8617E72E-5ADF-3BA6-CE09-49ABABB900A4}"/>
              </a:ext>
            </a:extLst>
          </p:cNvPr>
          <p:cNvPicPr>
            <a:picLocks noChangeAspect="1"/>
          </p:cNvPicPr>
          <p:nvPr/>
        </p:nvPicPr>
        <p:blipFill>
          <a:blip r:embed="rId4"/>
          <a:stretch>
            <a:fillRect/>
          </a:stretch>
        </p:blipFill>
        <p:spPr>
          <a:xfrm>
            <a:off x="1853242" y="1455605"/>
            <a:ext cx="2194750" cy="1030313"/>
          </a:xfrm>
          <a:prstGeom prst="rect">
            <a:avLst/>
          </a:prstGeom>
        </p:spPr>
      </p:pic>
      <p:pic>
        <p:nvPicPr>
          <p:cNvPr id="14" name="Picture 13">
            <a:extLst>
              <a:ext uri="{FF2B5EF4-FFF2-40B4-BE49-F238E27FC236}">
                <a16:creationId xmlns:a16="http://schemas.microsoft.com/office/drawing/2014/main" id="{6E712C5C-B79F-B37D-61EF-EB68CDCF17BD}"/>
              </a:ext>
            </a:extLst>
          </p:cNvPr>
          <p:cNvPicPr>
            <a:picLocks noChangeAspect="1"/>
          </p:cNvPicPr>
          <p:nvPr/>
        </p:nvPicPr>
        <p:blipFill>
          <a:blip r:embed="rId5"/>
          <a:stretch>
            <a:fillRect/>
          </a:stretch>
        </p:blipFill>
        <p:spPr>
          <a:xfrm>
            <a:off x="962676" y="2485918"/>
            <a:ext cx="768163" cy="957155"/>
          </a:xfrm>
          <a:prstGeom prst="rect">
            <a:avLst/>
          </a:prstGeom>
        </p:spPr>
      </p:pic>
      <p:pic>
        <p:nvPicPr>
          <p:cNvPr id="16" name="Picture 15">
            <a:extLst>
              <a:ext uri="{FF2B5EF4-FFF2-40B4-BE49-F238E27FC236}">
                <a16:creationId xmlns:a16="http://schemas.microsoft.com/office/drawing/2014/main" id="{8062A2F8-847E-2FAD-5339-5ECD625BF09E}"/>
              </a:ext>
            </a:extLst>
          </p:cNvPr>
          <p:cNvPicPr>
            <a:picLocks noChangeAspect="1"/>
          </p:cNvPicPr>
          <p:nvPr/>
        </p:nvPicPr>
        <p:blipFill>
          <a:blip r:embed="rId6"/>
          <a:stretch>
            <a:fillRect/>
          </a:stretch>
        </p:blipFill>
        <p:spPr>
          <a:xfrm>
            <a:off x="3176395" y="3444407"/>
            <a:ext cx="914479" cy="701101"/>
          </a:xfrm>
          <a:prstGeom prst="rect">
            <a:avLst/>
          </a:prstGeom>
        </p:spPr>
      </p:pic>
      <p:pic>
        <p:nvPicPr>
          <p:cNvPr id="17" name="Picture 16">
            <a:extLst>
              <a:ext uri="{FF2B5EF4-FFF2-40B4-BE49-F238E27FC236}">
                <a16:creationId xmlns:a16="http://schemas.microsoft.com/office/drawing/2014/main" id="{481E821F-7D18-209E-17BF-27BB5EB5383A}"/>
              </a:ext>
            </a:extLst>
          </p:cNvPr>
          <p:cNvPicPr>
            <a:picLocks noChangeAspect="1"/>
          </p:cNvPicPr>
          <p:nvPr/>
        </p:nvPicPr>
        <p:blipFill>
          <a:blip r:embed="rId7"/>
          <a:stretch>
            <a:fillRect/>
          </a:stretch>
        </p:blipFill>
        <p:spPr>
          <a:xfrm>
            <a:off x="4130651" y="3565409"/>
            <a:ext cx="835224" cy="780432"/>
          </a:xfrm>
          <a:prstGeom prst="rect">
            <a:avLst/>
          </a:prstGeom>
        </p:spPr>
      </p:pic>
      <p:pic>
        <p:nvPicPr>
          <p:cNvPr id="19" name="Picture 18">
            <a:extLst>
              <a:ext uri="{FF2B5EF4-FFF2-40B4-BE49-F238E27FC236}">
                <a16:creationId xmlns:a16="http://schemas.microsoft.com/office/drawing/2014/main" id="{9082DA42-23B2-1CE7-4BAD-2BCEC6AD9813}"/>
              </a:ext>
            </a:extLst>
          </p:cNvPr>
          <p:cNvPicPr>
            <a:picLocks noChangeAspect="1"/>
          </p:cNvPicPr>
          <p:nvPr/>
        </p:nvPicPr>
        <p:blipFill>
          <a:blip r:embed="rId8"/>
          <a:stretch>
            <a:fillRect/>
          </a:stretch>
        </p:blipFill>
        <p:spPr>
          <a:xfrm>
            <a:off x="4893784" y="3982309"/>
            <a:ext cx="957155" cy="920576"/>
          </a:xfrm>
          <a:prstGeom prst="rect">
            <a:avLst/>
          </a:prstGeom>
        </p:spPr>
      </p:pic>
      <p:pic>
        <p:nvPicPr>
          <p:cNvPr id="20" name="Picture 19">
            <a:extLst>
              <a:ext uri="{FF2B5EF4-FFF2-40B4-BE49-F238E27FC236}">
                <a16:creationId xmlns:a16="http://schemas.microsoft.com/office/drawing/2014/main" id="{8D9E86D7-6B18-14FB-4D47-613D5796B783}"/>
              </a:ext>
            </a:extLst>
          </p:cNvPr>
          <p:cNvPicPr>
            <a:picLocks noChangeAspect="1"/>
          </p:cNvPicPr>
          <p:nvPr/>
        </p:nvPicPr>
        <p:blipFill>
          <a:blip r:embed="rId9"/>
          <a:stretch>
            <a:fillRect/>
          </a:stretch>
        </p:blipFill>
        <p:spPr>
          <a:xfrm>
            <a:off x="5857628" y="3707457"/>
            <a:ext cx="1042506" cy="835224"/>
          </a:xfrm>
          <a:prstGeom prst="rect">
            <a:avLst/>
          </a:prstGeom>
        </p:spPr>
      </p:pic>
      <p:pic>
        <p:nvPicPr>
          <p:cNvPr id="21" name="Picture 20">
            <a:extLst>
              <a:ext uri="{FF2B5EF4-FFF2-40B4-BE49-F238E27FC236}">
                <a16:creationId xmlns:a16="http://schemas.microsoft.com/office/drawing/2014/main" id="{2A7910DD-9A18-3E2D-2BCA-C4FE4CF047D1}"/>
              </a:ext>
            </a:extLst>
          </p:cNvPr>
          <p:cNvPicPr>
            <a:picLocks noChangeAspect="1"/>
          </p:cNvPicPr>
          <p:nvPr/>
        </p:nvPicPr>
        <p:blipFill>
          <a:blip r:embed="rId10"/>
          <a:stretch>
            <a:fillRect/>
          </a:stretch>
        </p:blipFill>
        <p:spPr>
          <a:xfrm>
            <a:off x="9019575" y="3565409"/>
            <a:ext cx="1205391" cy="1276279"/>
          </a:xfrm>
          <a:prstGeom prst="rect">
            <a:avLst/>
          </a:prstGeom>
        </p:spPr>
      </p:pic>
      <p:pic>
        <p:nvPicPr>
          <p:cNvPr id="23" name="Picture 22">
            <a:extLst>
              <a:ext uri="{FF2B5EF4-FFF2-40B4-BE49-F238E27FC236}">
                <a16:creationId xmlns:a16="http://schemas.microsoft.com/office/drawing/2014/main" id="{AE3FD150-FB89-E895-7FB8-139048DDEF2D}"/>
              </a:ext>
            </a:extLst>
          </p:cNvPr>
          <p:cNvPicPr>
            <a:picLocks noChangeAspect="1"/>
          </p:cNvPicPr>
          <p:nvPr/>
        </p:nvPicPr>
        <p:blipFill>
          <a:blip r:embed="rId11"/>
          <a:stretch>
            <a:fillRect/>
          </a:stretch>
        </p:blipFill>
        <p:spPr>
          <a:xfrm>
            <a:off x="7077666" y="2426187"/>
            <a:ext cx="1505843" cy="957155"/>
          </a:xfrm>
          <a:prstGeom prst="rect">
            <a:avLst/>
          </a:prstGeom>
        </p:spPr>
      </p:pic>
      <p:pic>
        <p:nvPicPr>
          <p:cNvPr id="24" name="Picture 23">
            <a:extLst>
              <a:ext uri="{FF2B5EF4-FFF2-40B4-BE49-F238E27FC236}">
                <a16:creationId xmlns:a16="http://schemas.microsoft.com/office/drawing/2014/main" id="{16B65FEC-2019-6240-C674-F86C45AA6F97}"/>
              </a:ext>
            </a:extLst>
          </p:cNvPr>
          <p:cNvPicPr>
            <a:picLocks noChangeAspect="1"/>
          </p:cNvPicPr>
          <p:nvPr/>
        </p:nvPicPr>
        <p:blipFill>
          <a:blip r:embed="rId12"/>
          <a:stretch>
            <a:fillRect/>
          </a:stretch>
        </p:blipFill>
        <p:spPr>
          <a:xfrm>
            <a:off x="10037148" y="3733694"/>
            <a:ext cx="926817" cy="1025607"/>
          </a:xfrm>
          <a:prstGeom prst="rect">
            <a:avLst/>
          </a:prstGeom>
        </p:spPr>
      </p:pic>
      <p:pic>
        <p:nvPicPr>
          <p:cNvPr id="26" name="Picture 25">
            <a:extLst>
              <a:ext uri="{FF2B5EF4-FFF2-40B4-BE49-F238E27FC236}">
                <a16:creationId xmlns:a16="http://schemas.microsoft.com/office/drawing/2014/main" id="{8BE6F0D8-4C51-ECFD-71A9-7121FC718E0B}"/>
              </a:ext>
            </a:extLst>
          </p:cNvPr>
          <p:cNvPicPr>
            <a:picLocks noChangeAspect="1"/>
          </p:cNvPicPr>
          <p:nvPr/>
        </p:nvPicPr>
        <p:blipFill>
          <a:blip r:embed="rId13"/>
          <a:stretch>
            <a:fillRect/>
          </a:stretch>
        </p:blipFill>
        <p:spPr>
          <a:xfrm>
            <a:off x="10187468" y="4806268"/>
            <a:ext cx="169291" cy="384081"/>
          </a:xfrm>
          <a:prstGeom prst="rect">
            <a:avLst/>
          </a:prstGeom>
        </p:spPr>
      </p:pic>
      <p:pic>
        <p:nvPicPr>
          <p:cNvPr id="32" name="Picture 31">
            <a:extLst>
              <a:ext uri="{FF2B5EF4-FFF2-40B4-BE49-F238E27FC236}">
                <a16:creationId xmlns:a16="http://schemas.microsoft.com/office/drawing/2014/main" id="{55728D0A-4238-061C-2470-8B0EE454B3C9}"/>
              </a:ext>
            </a:extLst>
          </p:cNvPr>
          <p:cNvPicPr>
            <a:picLocks noChangeAspect="1"/>
          </p:cNvPicPr>
          <p:nvPr/>
        </p:nvPicPr>
        <p:blipFill>
          <a:blip r:embed="rId14"/>
          <a:stretch>
            <a:fillRect/>
          </a:stretch>
        </p:blipFill>
        <p:spPr>
          <a:xfrm>
            <a:off x="10488468" y="4761675"/>
            <a:ext cx="475497" cy="486062"/>
          </a:xfrm>
          <a:prstGeom prst="rect">
            <a:avLst/>
          </a:prstGeom>
        </p:spPr>
      </p:pic>
      <p:pic>
        <p:nvPicPr>
          <p:cNvPr id="33" name="Picture 32">
            <a:extLst>
              <a:ext uri="{FF2B5EF4-FFF2-40B4-BE49-F238E27FC236}">
                <a16:creationId xmlns:a16="http://schemas.microsoft.com/office/drawing/2014/main" id="{77C42715-2AE4-1002-AC83-9A3BC59F3B2A}"/>
              </a:ext>
            </a:extLst>
          </p:cNvPr>
          <p:cNvPicPr>
            <a:picLocks noChangeAspect="1"/>
          </p:cNvPicPr>
          <p:nvPr/>
        </p:nvPicPr>
        <p:blipFill>
          <a:blip r:embed="rId15"/>
          <a:stretch>
            <a:fillRect/>
          </a:stretch>
        </p:blipFill>
        <p:spPr>
          <a:xfrm>
            <a:off x="5377091" y="1851879"/>
            <a:ext cx="3932261" cy="634039"/>
          </a:xfrm>
          <a:prstGeom prst="rect">
            <a:avLst/>
          </a:prstGeom>
        </p:spPr>
      </p:pic>
      <p:pic>
        <p:nvPicPr>
          <p:cNvPr id="34" name="Picture 33">
            <a:extLst>
              <a:ext uri="{FF2B5EF4-FFF2-40B4-BE49-F238E27FC236}">
                <a16:creationId xmlns:a16="http://schemas.microsoft.com/office/drawing/2014/main" id="{C2F5CD15-3EFD-0701-CC47-BFFF294DFE08}"/>
              </a:ext>
            </a:extLst>
          </p:cNvPr>
          <p:cNvPicPr>
            <a:picLocks noChangeAspect="1"/>
          </p:cNvPicPr>
          <p:nvPr/>
        </p:nvPicPr>
        <p:blipFill>
          <a:blip r:embed="rId16"/>
          <a:stretch>
            <a:fillRect/>
          </a:stretch>
        </p:blipFill>
        <p:spPr>
          <a:xfrm>
            <a:off x="5060072" y="1675504"/>
            <a:ext cx="436248" cy="914445"/>
          </a:xfrm>
          <a:prstGeom prst="rect">
            <a:avLst/>
          </a:prstGeom>
        </p:spPr>
      </p:pic>
      <p:pic>
        <p:nvPicPr>
          <p:cNvPr id="35" name="Picture 34">
            <a:extLst>
              <a:ext uri="{FF2B5EF4-FFF2-40B4-BE49-F238E27FC236}">
                <a16:creationId xmlns:a16="http://schemas.microsoft.com/office/drawing/2014/main" id="{60CB8801-FC6B-C025-309A-6B81752F93BD}"/>
              </a:ext>
            </a:extLst>
          </p:cNvPr>
          <p:cNvPicPr>
            <a:picLocks noChangeAspect="1"/>
          </p:cNvPicPr>
          <p:nvPr/>
        </p:nvPicPr>
        <p:blipFill>
          <a:blip r:embed="rId17"/>
          <a:stretch>
            <a:fillRect/>
          </a:stretch>
        </p:blipFill>
        <p:spPr>
          <a:xfrm>
            <a:off x="2568657" y="5537868"/>
            <a:ext cx="7169517" cy="493819"/>
          </a:xfrm>
          <a:prstGeom prst="rect">
            <a:avLst/>
          </a:prstGeom>
        </p:spPr>
      </p:pic>
      <p:sp>
        <p:nvSpPr>
          <p:cNvPr id="6" name="TextBox 5">
            <a:extLst>
              <a:ext uri="{FF2B5EF4-FFF2-40B4-BE49-F238E27FC236}">
                <a16:creationId xmlns:a16="http://schemas.microsoft.com/office/drawing/2014/main" id="{3EEE1A9B-73DE-ED8F-1080-9714EAB79C49}"/>
              </a:ext>
            </a:extLst>
          </p:cNvPr>
          <p:cNvSpPr txBox="1"/>
          <p:nvPr/>
        </p:nvSpPr>
        <p:spPr>
          <a:xfrm>
            <a:off x="10696089" y="5096704"/>
            <a:ext cx="1354487" cy="923330"/>
          </a:xfrm>
          <a:prstGeom prst="rect">
            <a:avLst/>
          </a:prstGeom>
          <a:noFill/>
        </p:spPr>
        <p:txBody>
          <a:bodyPr wrap="square" rtlCol="0">
            <a:spAutoFit/>
          </a:bodyPr>
          <a:lstStyle/>
          <a:p>
            <a:pPr marL="285750" indent="-285750" algn="ctr">
              <a:buFontTx/>
              <a:buChar char="-"/>
            </a:pPr>
            <a:r>
              <a:rPr lang="en-AU" b="1" dirty="0"/>
              <a:t>0.55</a:t>
            </a:r>
          </a:p>
          <a:p>
            <a:pPr marL="285750" indent="-285750" algn="ctr">
              <a:buFontTx/>
              <a:buChar char="-"/>
            </a:pPr>
            <a:r>
              <a:rPr lang="en-AU" b="1" dirty="0"/>
              <a:t>January   2026</a:t>
            </a:r>
          </a:p>
        </p:txBody>
      </p:sp>
    </p:spTree>
    <p:extLst>
      <p:ext uri="{BB962C8B-B14F-4D97-AF65-F5344CB8AC3E}">
        <p14:creationId xmlns:p14="http://schemas.microsoft.com/office/powerpoint/2010/main" val="2616508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B1F44-BE28-0363-AB44-75D5FC887A7F}"/>
              </a:ext>
            </a:extLst>
          </p:cNvPr>
          <p:cNvSpPr>
            <a:spLocks noGrp="1"/>
          </p:cNvSpPr>
          <p:nvPr>
            <p:ph type="title"/>
          </p:nvPr>
        </p:nvSpPr>
        <p:spPr>
          <a:xfrm>
            <a:off x="199885" y="314534"/>
            <a:ext cx="4125687" cy="1095804"/>
          </a:xfrm>
        </p:spPr>
        <p:txBody>
          <a:bodyPr/>
          <a:lstStyle/>
          <a:p>
            <a:r>
              <a:rPr lang="en-AU" sz="2000" dirty="0"/>
              <a:t>Russia – Ukraine War appears to be a stalemate </a:t>
            </a:r>
            <a:r>
              <a:rPr lang="en-AU" sz="2000" b="0" dirty="0"/>
              <a:t>with Russia holding eastern Ukraine &amp; Crimea despite Ukraine’s brave defence</a:t>
            </a:r>
            <a:br>
              <a:rPr lang="en-AU" sz="2000" dirty="0"/>
            </a:br>
            <a:endParaRPr lang="en-AU" sz="2000" dirty="0"/>
          </a:p>
        </p:txBody>
      </p:sp>
      <p:sp>
        <p:nvSpPr>
          <p:cNvPr id="4" name="Slide Number Placeholder 3">
            <a:extLst>
              <a:ext uri="{FF2B5EF4-FFF2-40B4-BE49-F238E27FC236}">
                <a16:creationId xmlns:a16="http://schemas.microsoft.com/office/drawing/2014/main" id="{8A5C33CF-7342-6D6E-4578-C5E7B6839299}"/>
              </a:ext>
            </a:extLst>
          </p:cNvPr>
          <p:cNvSpPr>
            <a:spLocks noGrp="1"/>
          </p:cNvSpPr>
          <p:nvPr>
            <p:ph type="sldNum" sz="quarter" idx="10"/>
          </p:nvPr>
        </p:nvSpPr>
        <p:spPr>
          <a:xfrm>
            <a:off x="11587790" y="218894"/>
            <a:ext cx="257175" cy="19127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866B3-8C2A-4B94-AF1A-57C3F889C822}"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AU" sz="941"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9239CF3-D989-296E-9F57-A6129BD7BE6A}"/>
              </a:ext>
            </a:extLst>
          </p:cNvPr>
          <p:cNvSpPr txBox="1"/>
          <p:nvPr/>
        </p:nvSpPr>
        <p:spPr>
          <a:xfrm>
            <a:off x="111828" y="1553296"/>
            <a:ext cx="41256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Arial" panose="020B0604020202020204"/>
                <a:ea typeface="+mn-ea"/>
                <a:cs typeface="+mn-cs"/>
              </a:rPr>
              <a:t>UKRAINE has a smaller defence force </a:t>
            </a:r>
            <a:r>
              <a:rPr kumimoji="0" lang="en-AU" sz="2000" b="0" i="0" u="none" strike="noStrike" kern="1200" cap="none" spc="0" normalizeH="0" baseline="0" noProof="0" dirty="0">
                <a:ln>
                  <a:noFill/>
                </a:ln>
                <a:solidFill>
                  <a:prstClr val="black"/>
                </a:solidFill>
                <a:effectLst/>
                <a:uLnTx/>
                <a:uFillTx/>
                <a:latin typeface="Arial" panose="020B0604020202020204"/>
                <a:ea typeface="+mn-ea"/>
                <a:cs typeface="+mn-cs"/>
              </a:rPr>
              <a:t>than Russia yet has still managed to inflict more casualties.</a:t>
            </a:r>
          </a:p>
        </p:txBody>
      </p:sp>
      <p:graphicFrame>
        <p:nvGraphicFramePr>
          <p:cNvPr id="11" name="Table 11">
            <a:extLst>
              <a:ext uri="{FF2B5EF4-FFF2-40B4-BE49-F238E27FC236}">
                <a16:creationId xmlns:a16="http://schemas.microsoft.com/office/drawing/2014/main" id="{2301027E-E720-F0C7-F2D5-9E544DFBB2BB}"/>
              </a:ext>
            </a:extLst>
          </p:cNvPr>
          <p:cNvGraphicFramePr>
            <a:graphicFrameLocks noGrp="1"/>
          </p:cNvGraphicFramePr>
          <p:nvPr>
            <p:extLst>
              <p:ext uri="{D42A27DB-BD31-4B8C-83A1-F6EECF244321}">
                <p14:modId xmlns:p14="http://schemas.microsoft.com/office/powerpoint/2010/main" val="1968801721"/>
              </p:ext>
            </p:extLst>
          </p:nvPr>
        </p:nvGraphicFramePr>
        <p:xfrm>
          <a:off x="111828" y="2568959"/>
          <a:ext cx="4125687" cy="3869432"/>
        </p:xfrm>
        <a:graphic>
          <a:graphicData uri="http://schemas.openxmlformats.org/drawingml/2006/table">
            <a:tbl>
              <a:tblPr firstRow="1" bandRow="1">
                <a:tableStyleId>{5C22544A-7EE6-4342-B048-85BDC9FD1C3A}</a:tableStyleId>
              </a:tblPr>
              <a:tblGrid>
                <a:gridCol w="1273629">
                  <a:extLst>
                    <a:ext uri="{9D8B030D-6E8A-4147-A177-3AD203B41FA5}">
                      <a16:colId xmlns:a16="http://schemas.microsoft.com/office/drawing/2014/main" val="901694878"/>
                    </a:ext>
                  </a:extLst>
                </a:gridCol>
                <a:gridCol w="1338943">
                  <a:extLst>
                    <a:ext uri="{9D8B030D-6E8A-4147-A177-3AD203B41FA5}">
                      <a16:colId xmlns:a16="http://schemas.microsoft.com/office/drawing/2014/main" val="566958082"/>
                    </a:ext>
                  </a:extLst>
                </a:gridCol>
                <a:gridCol w="1513115">
                  <a:extLst>
                    <a:ext uri="{9D8B030D-6E8A-4147-A177-3AD203B41FA5}">
                      <a16:colId xmlns:a16="http://schemas.microsoft.com/office/drawing/2014/main" val="3522530676"/>
                    </a:ext>
                  </a:extLst>
                </a:gridCol>
              </a:tblGrid>
              <a:tr h="484755">
                <a:tc>
                  <a:txBody>
                    <a:bodyPr/>
                    <a:lstStyle/>
                    <a:p>
                      <a:endParaRPr lang="en-AU" dirty="0"/>
                    </a:p>
                  </a:txBody>
                  <a:tcPr/>
                </a:tc>
                <a:tc>
                  <a:txBody>
                    <a:bodyPr/>
                    <a:lstStyle/>
                    <a:p>
                      <a:pPr algn="ctr"/>
                      <a:r>
                        <a:rPr lang="en-AU" dirty="0"/>
                        <a:t>RUSSIA</a:t>
                      </a:r>
                    </a:p>
                  </a:txBody>
                  <a:tcPr/>
                </a:tc>
                <a:tc>
                  <a:txBody>
                    <a:bodyPr/>
                    <a:lstStyle/>
                    <a:p>
                      <a:pPr algn="ctr"/>
                      <a:r>
                        <a:rPr lang="en-AU" dirty="0"/>
                        <a:t>UKRAINE</a:t>
                      </a:r>
                    </a:p>
                  </a:txBody>
                  <a:tcPr/>
                </a:tc>
                <a:extLst>
                  <a:ext uri="{0D108BD9-81ED-4DB2-BD59-A6C34878D82A}">
                    <a16:rowId xmlns:a16="http://schemas.microsoft.com/office/drawing/2014/main" val="1850965438"/>
                  </a:ext>
                </a:extLst>
              </a:tr>
              <a:tr h="623815">
                <a:tc>
                  <a:txBody>
                    <a:bodyPr/>
                    <a:lstStyle/>
                    <a:p>
                      <a:pPr algn="ctr"/>
                      <a:r>
                        <a:rPr lang="en-AU" b="1" dirty="0"/>
                        <a:t>Active Soldiers</a:t>
                      </a:r>
                    </a:p>
                  </a:txBody>
                  <a:tcPr/>
                </a:tc>
                <a:tc>
                  <a:txBody>
                    <a:bodyPr/>
                    <a:lstStyle/>
                    <a:p>
                      <a:pPr algn="ctr"/>
                      <a:r>
                        <a:rPr lang="en-AU" sz="1800" b="1" dirty="0"/>
                        <a:t>1.32 </a:t>
                      </a:r>
                    </a:p>
                    <a:p>
                      <a:pPr algn="ctr"/>
                      <a:r>
                        <a:rPr lang="en-AU" sz="1800" b="1" dirty="0"/>
                        <a:t>million</a:t>
                      </a:r>
                    </a:p>
                  </a:txBody>
                  <a:tcPr/>
                </a:tc>
                <a:tc>
                  <a:txBody>
                    <a:bodyPr/>
                    <a:lstStyle/>
                    <a:p>
                      <a:pPr algn="ctr"/>
                      <a:r>
                        <a:rPr lang="en-AU" sz="1800" b="1" dirty="0"/>
                        <a:t>0.9 </a:t>
                      </a:r>
                    </a:p>
                    <a:p>
                      <a:pPr algn="ctr"/>
                      <a:r>
                        <a:rPr lang="en-AU" sz="1800" b="1" dirty="0"/>
                        <a:t>million</a:t>
                      </a:r>
                    </a:p>
                  </a:txBody>
                  <a:tcPr/>
                </a:tc>
                <a:extLst>
                  <a:ext uri="{0D108BD9-81ED-4DB2-BD59-A6C34878D82A}">
                    <a16:rowId xmlns:a16="http://schemas.microsoft.com/office/drawing/2014/main" val="1798132291"/>
                  </a:ext>
                </a:extLst>
              </a:tr>
              <a:tr h="623815">
                <a:tc>
                  <a:txBody>
                    <a:bodyPr/>
                    <a:lstStyle/>
                    <a:p>
                      <a:pPr algn="ctr"/>
                      <a:r>
                        <a:rPr lang="en-AU" dirty="0"/>
                        <a:t>Fighter</a:t>
                      </a:r>
                    </a:p>
                    <a:p>
                      <a:pPr algn="ctr"/>
                      <a:r>
                        <a:rPr lang="en-AU" dirty="0"/>
                        <a:t>aircraft</a:t>
                      </a:r>
                    </a:p>
                  </a:txBody>
                  <a:tcPr/>
                </a:tc>
                <a:tc>
                  <a:txBody>
                    <a:bodyPr/>
                    <a:lstStyle/>
                    <a:p>
                      <a:pPr algn="ctr"/>
                      <a:r>
                        <a:rPr lang="en-AU" dirty="0"/>
                        <a:t> 809</a:t>
                      </a:r>
                    </a:p>
                  </a:txBody>
                  <a:tcPr/>
                </a:tc>
                <a:tc>
                  <a:txBody>
                    <a:bodyPr/>
                    <a:lstStyle/>
                    <a:p>
                      <a:pPr algn="ctr"/>
                      <a:r>
                        <a:rPr lang="en-AU" dirty="0"/>
                        <a:t>  72</a:t>
                      </a:r>
                    </a:p>
                  </a:txBody>
                  <a:tcPr/>
                </a:tc>
                <a:extLst>
                  <a:ext uri="{0D108BD9-81ED-4DB2-BD59-A6C34878D82A}">
                    <a16:rowId xmlns:a16="http://schemas.microsoft.com/office/drawing/2014/main" val="3522338002"/>
                  </a:ext>
                </a:extLst>
              </a:tr>
              <a:tr h="623815">
                <a:tc>
                  <a:txBody>
                    <a:bodyPr/>
                    <a:lstStyle/>
                    <a:p>
                      <a:pPr algn="ctr"/>
                      <a:r>
                        <a:rPr lang="en-AU" b="1" dirty="0"/>
                        <a:t>Tower</a:t>
                      </a:r>
                    </a:p>
                    <a:p>
                      <a:pPr algn="ctr"/>
                      <a:r>
                        <a:rPr lang="en-AU" b="1" dirty="0"/>
                        <a:t>Artillery</a:t>
                      </a:r>
                    </a:p>
                  </a:txBody>
                  <a:tcPr/>
                </a:tc>
                <a:tc>
                  <a:txBody>
                    <a:bodyPr/>
                    <a:lstStyle/>
                    <a:p>
                      <a:pPr algn="ctr"/>
                      <a:r>
                        <a:rPr lang="en-AU" b="1" dirty="0"/>
                        <a:t>  8,356</a:t>
                      </a:r>
                    </a:p>
                  </a:txBody>
                  <a:tcPr/>
                </a:tc>
                <a:tc>
                  <a:txBody>
                    <a:bodyPr/>
                    <a:lstStyle/>
                    <a:p>
                      <a:pPr algn="ctr"/>
                      <a:r>
                        <a:rPr lang="en-AU" b="1" dirty="0"/>
                        <a:t>  1,012</a:t>
                      </a:r>
                    </a:p>
                  </a:txBody>
                  <a:tcPr/>
                </a:tc>
                <a:extLst>
                  <a:ext uri="{0D108BD9-81ED-4DB2-BD59-A6C34878D82A}">
                    <a16:rowId xmlns:a16="http://schemas.microsoft.com/office/drawing/2014/main" val="4142657113"/>
                  </a:ext>
                </a:extLst>
              </a:tr>
              <a:tr h="1158549">
                <a:tc>
                  <a:txBody>
                    <a:bodyPr/>
                    <a:lstStyle/>
                    <a:p>
                      <a:r>
                        <a:rPr lang="en-AU" dirty="0"/>
                        <a:t>Casualties</a:t>
                      </a:r>
                    </a:p>
                    <a:p>
                      <a:r>
                        <a:rPr lang="en-AU" dirty="0"/>
                        <a:t>Killed, Wounded &amp; Missing</a:t>
                      </a:r>
                    </a:p>
                  </a:txBody>
                  <a:tcPr/>
                </a:tc>
                <a:tc>
                  <a:txBody>
                    <a:bodyPr/>
                    <a:lstStyle/>
                    <a:p>
                      <a:r>
                        <a:rPr lang="en-AU" dirty="0"/>
                        <a:t>    </a:t>
                      </a:r>
                    </a:p>
                    <a:p>
                      <a:r>
                        <a:rPr lang="en-AU" dirty="0"/>
                        <a:t>    + 1.2 </a:t>
                      </a:r>
                    </a:p>
                    <a:p>
                      <a:r>
                        <a:rPr lang="en-AU"/>
                        <a:t>  million</a:t>
                      </a:r>
                      <a:endParaRPr lang="en-AU" dirty="0"/>
                    </a:p>
                  </a:txBody>
                  <a:tcPr/>
                </a:tc>
                <a:tc>
                  <a:txBody>
                    <a:bodyPr/>
                    <a:lstStyle/>
                    <a:p>
                      <a:r>
                        <a:rPr lang="en-AU" dirty="0"/>
                        <a:t> </a:t>
                      </a:r>
                    </a:p>
                    <a:p>
                      <a:pPr algn="ctr"/>
                      <a:r>
                        <a:rPr lang="en-AU" dirty="0"/>
                        <a:t>    +  100 </a:t>
                      </a:r>
                    </a:p>
                    <a:p>
                      <a:pPr algn="ctr"/>
                      <a:r>
                        <a:rPr lang="en-AU" dirty="0"/>
                        <a:t>to + 140 </a:t>
                      </a:r>
                    </a:p>
                    <a:p>
                      <a:pPr algn="ctr"/>
                      <a:r>
                        <a:rPr lang="en-AU" dirty="0"/>
                        <a:t>  thousand</a:t>
                      </a:r>
                    </a:p>
                    <a:p>
                      <a:endParaRPr lang="en-AU" dirty="0"/>
                    </a:p>
                  </a:txBody>
                  <a:tcPr/>
                </a:tc>
                <a:extLst>
                  <a:ext uri="{0D108BD9-81ED-4DB2-BD59-A6C34878D82A}">
                    <a16:rowId xmlns:a16="http://schemas.microsoft.com/office/drawing/2014/main" val="1437275659"/>
                  </a:ext>
                </a:extLst>
              </a:tr>
            </a:tbl>
          </a:graphicData>
        </a:graphic>
      </p:graphicFrame>
      <p:sp>
        <p:nvSpPr>
          <p:cNvPr id="16" name="TextBox 15">
            <a:extLst>
              <a:ext uri="{FF2B5EF4-FFF2-40B4-BE49-F238E27FC236}">
                <a16:creationId xmlns:a16="http://schemas.microsoft.com/office/drawing/2014/main" id="{47B97B9C-1E19-9329-A5F0-044B384DB9E2}"/>
              </a:ext>
            </a:extLst>
          </p:cNvPr>
          <p:cNvSpPr txBox="1"/>
          <p:nvPr/>
        </p:nvSpPr>
        <p:spPr>
          <a:xfrm>
            <a:off x="130627" y="6408273"/>
            <a:ext cx="41949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prstClr val="black"/>
                </a:solidFill>
                <a:effectLst/>
                <a:uLnTx/>
                <a:uFillTx/>
                <a:latin typeface="Arial" panose="020B0604020202020204"/>
                <a:ea typeface="+mn-ea"/>
                <a:cs typeface="+mn-cs"/>
              </a:rPr>
              <a:t>Source ;  Harvard University &amp; DW Media </a:t>
            </a:r>
          </a:p>
        </p:txBody>
      </p:sp>
      <p:pic>
        <p:nvPicPr>
          <p:cNvPr id="5" name="Picture 4">
            <a:extLst>
              <a:ext uri="{FF2B5EF4-FFF2-40B4-BE49-F238E27FC236}">
                <a16:creationId xmlns:a16="http://schemas.microsoft.com/office/drawing/2014/main" id="{58DAD9B0-0040-5005-01CA-5305378146A4}"/>
              </a:ext>
            </a:extLst>
          </p:cNvPr>
          <p:cNvPicPr>
            <a:picLocks noChangeAspect="1"/>
          </p:cNvPicPr>
          <p:nvPr/>
        </p:nvPicPr>
        <p:blipFill>
          <a:blip r:embed="rId2"/>
          <a:stretch>
            <a:fillRect/>
          </a:stretch>
        </p:blipFill>
        <p:spPr>
          <a:xfrm>
            <a:off x="4325572" y="89433"/>
            <a:ext cx="7666543" cy="6549673"/>
          </a:xfrm>
          <a:prstGeom prst="rect">
            <a:avLst/>
          </a:prstGeom>
        </p:spPr>
      </p:pic>
    </p:spTree>
    <p:extLst>
      <p:ext uri="{BB962C8B-B14F-4D97-AF65-F5344CB8AC3E}">
        <p14:creationId xmlns:p14="http://schemas.microsoft.com/office/powerpoint/2010/main" val="23639454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B1F44-BE28-0363-AB44-75D5FC887A7F}"/>
              </a:ext>
            </a:extLst>
          </p:cNvPr>
          <p:cNvSpPr>
            <a:spLocks noGrp="1"/>
          </p:cNvSpPr>
          <p:nvPr>
            <p:ph type="title"/>
          </p:nvPr>
        </p:nvSpPr>
        <p:spPr>
          <a:xfrm>
            <a:off x="130627" y="256357"/>
            <a:ext cx="10664058" cy="590197"/>
          </a:xfrm>
        </p:spPr>
        <p:txBody>
          <a:bodyPr/>
          <a:lstStyle/>
          <a:p>
            <a:r>
              <a:rPr lang="en-AU" sz="2000" dirty="0"/>
              <a:t>A China – Taiwan War would have parallels to Russia – Ukraine </a:t>
            </a:r>
            <a:r>
              <a:rPr lang="en-AU" sz="2000" b="0" dirty="0"/>
              <a:t>in terms of a large attacker against a small nation. The question is - </a:t>
            </a:r>
            <a:r>
              <a:rPr lang="en-AU" sz="2000" i="1" dirty="0">
                <a:solidFill>
                  <a:srgbClr val="0000FF"/>
                </a:solidFill>
              </a:rPr>
              <a:t>Does the United States then defend Taiwan</a:t>
            </a:r>
            <a:r>
              <a:rPr lang="en-AU" sz="2000" b="0" i="1" dirty="0">
                <a:solidFill>
                  <a:srgbClr val="0000FF"/>
                </a:solidFill>
              </a:rPr>
              <a:t> ?</a:t>
            </a:r>
            <a:endParaRPr lang="en-AU" sz="2000" b="0" i="1" dirty="0"/>
          </a:p>
        </p:txBody>
      </p:sp>
      <p:sp>
        <p:nvSpPr>
          <p:cNvPr id="4" name="Slide Number Placeholder 3">
            <a:extLst>
              <a:ext uri="{FF2B5EF4-FFF2-40B4-BE49-F238E27FC236}">
                <a16:creationId xmlns:a16="http://schemas.microsoft.com/office/drawing/2014/main" id="{8A5C33CF-7342-6D6E-4578-C5E7B683929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866B3-8C2A-4B94-AF1A-57C3F889C822}"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AU" sz="941"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9239CF3-D989-296E-9F57-A6129BD7BE6A}"/>
              </a:ext>
            </a:extLst>
          </p:cNvPr>
          <p:cNvSpPr txBox="1"/>
          <p:nvPr/>
        </p:nvSpPr>
        <p:spPr>
          <a:xfrm>
            <a:off x="130627" y="1049301"/>
            <a:ext cx="441960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solidFill>
                <a:effectLst/>
                <a:uLnTx/>
                <a:uFillTx/>
                <a:latin typeface="Arial" panose="020B0604020202020204"/>
                <a:ea typeface="+mn-ea"/>
                <a:cs typeface="+mn-cs"/>
              </a:rPr>
              <a:t>BBC analysis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AU" sz="2000" b="1" i="1" u="none" strike="noStrike" kern="1200" cap="none" spc="0" normalizeH="0" baseline="0" noProof="0" dirty="0">
                <a:ln>
                  <a:noFill/>
                </a:ln>
                <a:solidFill>
                  <a:prstClr val="black"/>
                </a:solidFill>
                <a:effectLst/>
                <a:uLnTx/>
                <a:uFillTx/>
                <a:latin typeface="Arial" panose="020B0604020202020204"/>
                <a:ea typeface="+mn-ea"/>
                <a:cs typeface="+mn-cs"/>
              </a:rPr>
              <a:t>President Xi Jinping has said "reunification" with the island must be fulfilled </a:t>
            </a:r>
            <a:r>
              <a:rPr kumimoji="0" lang="en-AU" sz="2000" b="0" i="1" u="none" strike="noStrike" kern="1200" cap="none" spc="0" normalizeH="0" baseline="0" noProof="0" dirty="0">
                <a:ln>
                  <a:noFill/>
                </a:ln>
                <a:solidFill>
                  <a:prstClr val="black"/>
                </a:solidFill>
                <a:effectLst/>
                <a:uLnTx/>
                <a:uFillTx/>
                <a:latin typeface="Arial" panose="020B0604020202020204"/>
                <a:ea typeface="+mn-ea"/>
                <a:cs typeface="+mn-cs"/>
              </a:rPr>
              <a:t>and is believed to have a deadline. In a military confrontation, </a:t>
            </a:r>
            <a:r>
              <a:rPr kumimoji="0" lang="en-AU" sz="2000" b="1" i="1" u="none" strike="noStrike" kern="1200" cap="none" spc="0" normalizeH="0" baseline="0" noProof="0" dirty="0">
                <a:ln>
                  <a:noFill/>
                </a:ln>
                <a:solidFill>
                  <a:srgbClr val="FF0000"/>
                </a:solidFill>
                <a:effectLst/>
                <a:uLnTx/>
                <a:uFillTx/>
                <a:latin typeface="Arial" panose="020B0604020202020204"/>
                <a:ea typeface="+mn-ea"/>
                <a:cs typeface="+mn-cs"/>
              </a:rPr>
              <a:t>China's armed forces would dwarf</a:t>
            </a:r>
            <a:r>
              <a:rPr kumimoji="0" lang="en-AU" sz="2000" b="1" i="1"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AU" sz="2000" b="1" i="1" u="none" strike="noStrike" kern="1200" cap="none" spc="0" normalizeH="0" baseline="0" noProof="0" dirty="0">
                <a:ln>
                  <a:noFill/>
                </a:ln>
                <a:solidFill>
                  <a:srgbClr val="FF0000"/>
                </a:solidFill>
                <a:effectLst/>
                <a:uLnTx/>
                <a:uFillTx/>
                <a:latin typeface="Arial" panose="020B0604020202020204"/>
                <a:ea typeface="+mn-ea"/>
                <a:cs typeface="+mn-cs"/>
              </a:rPr>
              <a:t>those of Taiwan.”</a:t>
            </a:r>
            <a:endParaRPr kumimoji="0" lang="en-AU" sz="2000"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graphicFrame>
        <p:nvGraphicFramePr>
          <p:cNvPr id="11" name="Table 11">
            <a:extLst>
              <a:ext uri="{FF2B5EF4-FFF2-40B4-BE49-F238E27FC236}">
                <a16:creationId xmlns:a16="http://schemas.microsoft.com/office/drawing/2014/main" id="{2301027E-E720-F0C7-F2D5-9E544DFBB2BB}"/>
              </a:ext>
            </a:extLst>
          </p:cNvPr>
          <p:cNvGraphicFramePr>
            <a:graphicFrameLocks noGrp="1"/>
          </p:cNvGraphicFramePr>
          <p:nvPr/>
        </p:nvGraphicFramePr>
        <p:xfrm>
          <a:off x="269144" y="3752495"/>
          <a:ext cx="4125687" cy="2405757"/>
        </p:xfrm>
        <a:graphic>
          <a:graphicData uri="http://schemas.openxmlformats.org/drawingml/2006/table">
            <a:tbl>
              <a:tblPr firstRow="1" bandRow="1">
                <a:tableStyleId>{5C22544A-7EE6-4342-B048-85BDC9FD1C3A}</a:tableStyleId>
              </a:tblPr>
              <a:tblGrid>
                <a:gridCol w="1273629">
                  <a:extLst>
                    <a:ext uri="{9D8B030D-6E8A-4147-A177-3AD203B41FA5}">
                      <a16:colId xmlns:a16="http://schemas.microsoft.com/office/drawing/2014/main" val="901694878"/>
                    </a:ext>
                  </a:extLst>
                </a:gridCol>
                <a:gridCol w="1338943">
                  <a:extLst>
                    <a:ext uri="{9D8B030D-6E8A-4147-A177-3AD203B41FA5}">
                      <a16:colId xmlns:a16="http://schemas.microsoft.com/office/drawing/2014/main" val="566958082"/>
                    </a:ext>
                  </a:extLst>
                </a:gridCol>
                <a:gridCol w="1513115">
                  <a:extLst>
                    <a:ext uri="{9D8B030D-6E8A-4147-A177-3AD203B41FA5}">
                      <a16:colId xmlns:a16="http://schemas.microsoft.com/office/drawing/2014/main" val="3522530676"/>
                    </a:ext>
                  </a:extLst>
                </a:gridCol>
              </a:tblGrid>
              <a:tr h="484755">
                <a:tc>
                  <a:txBody>
                    <a:bodyPr/>
                    <a:lstStyle/>
                    <a:p>
                      <a:endParaRPr lang="en-AU" dirty="0"/>
                    </a:p>
                  </a:txBody>
                  <a:tcPr/>
                </a:tc>
                <a:tc>
                  <a:txBody>
                    <a:bodyPr/>
                    <a:lstStyle/>
                    <a:p>
                      <a:pPr algn="ctr"/>
                      <a:r>
                        <a:rPr lang="en-AU" sz="2400" dirty="0"/>
                        <a:t>CHINA</a:t>
                      </a:r>
                    </a:p>
                  </a:txBody>
                  <a:tcPr/>
                </a:tc>
                <a:tc>
                  <a:txBody>
                    <a:bodyPr/>
                    <a:lstStyle/>
                    <a:p>
                      <a:pPr algn="ctr"/>
                      <a:r>
                        <a:rPr lang="en-AU" dirty="0"/>
                        <a:t>TAIWAN</a:t>
                      </a:r>
                    </a:p>
                  </a:txBody>
                  <a:tcPr/>
                </a:tc>
                <a:extLst>
                  <a:ext uri="{0D108BD9-81ED-4DB2-BD59-A6C34878D82A}">
                    <a16:rowId xmlns:a16="http://schemas.microsoft.com/office/drawing/2014/main" val="1850965438"/>
                  </a:ext>
                </a:extLst>
              </a:tr>
              <a:tr h="623815">
                <a:tc>
                  <a:txBody>
                    <a:bodyPr/>
                    <a:lstStyle/>
                    <a:p>
                      <a:pPr algn="ctr"/>
                      <a:r>
                        <a:rPr lang="en-AU" b="1" dirty="0"/>
                        <a:t>Active Soldiers</a:t>
                      </a:r>
                    </a:p>
                  </a:txBody>
                  <a:tcPr/>
                </a:tc>
                <a:tc>
                  <a:txBody>
                    <a:bodyPr/>
                    <a:lstStyle/>
                    <a:p>
                      <a:pPr algn="ctr"/>
                      <a:r>
                        <a:rPr lang="en-AU" sz="1800" b="1" dirty="0"/>
                        <a:t>2</a:t>
                      </a:r>
                    </a:p>
                    <a:p>
                      <a:pPr algn="ctr"/>
                      <a:r>
                        <a:rPr lang="en-AU" sz="1800" b="1" dirty="0"/>
                        <a:t>million</a:t>
                      </a:r>
                    </a:p>
                  </a:txBody>
                  <a:tcPr/>
                </a:tc>
                <a:tc>
                  <a:txBody>
                    <a:bodyPr/>
                    <a:lstStyle/>
                    <a:p>
                      <a:pPr algn="ctr"/>
                      <a:r>
                        <a:rPr lang="en-AU" sz="1800" b="1" dirty="0"/>
                        <a:t>169 </a:t>
                      </a:r>
                    </a:p>
                    <a:p>
                      <a:pPr algn="ctr"/>
                      <a:r>
                        <a:rPr lang="en-AU" sz="1800" b="1" dirty="0"/>
                        <a:t>thousand</a:t>
                      </a:r>
                    </a:p>
                  </a:txBody>
                  <a:tcPr/>
                </a:tc>
                <a:extLst>
                  <a:ext uri="{0D108BD9-81ED-4DB2-BD59-A6C34878D82A}">
                    <a16:rowId xmlns:a16="http://schemas.microsoft.com/office/drawing/2014/main" val="1798132291"/>
                  </a:ext>
                </a:extLst>
              </a:tr>
              <a:tr h="623815">
                <a:tc>
                  <a:txBody>
                    <a:bodyPr/>
                    <a:lstStyle/>
                    <a:p>
                      <a:pPr algn="ctr"/>
                      <a:r>
                        <a:rPr lang="en-AU" dirty="0"/>
                        <a:t>Fighter</a:t>
                      </a:r>
                    </a:p>
                    <a:p>
                      <a:pPr algn="ctr"/>
                      <a:r>
                        <a:rPr lang="en-AU" dirty="0"/>
                        <a:t>aircraft</a:t>
                      </a:r>
                    </a:p>
                  </a:txBody>
                  <a:tcPr/>
                </a:tc>
                <a:tc>
                  <a:txBody>
                    <a:bodyPr/>
                    <a:lstStyle/>
                    <a:p>
                      <a:pPr algn="ctr"/>
                      <a:r>
                        <a:rPr lang="en-AU" dirty="0"/>
                        <a:t> 3,438</a:t>
                      </a:r>
                    </a:p>
                  </a:txBody>
                  <a:tcPr/>
                </a:tc>
                <a:tc>
                  <a:txBody>
                    <a:bodyPr/>
                    <a:lstStyle/>
                    <a:p>
                      <a:pPr algn="ctr"/>
                      <a:r>
                        <a:rPr lang="en-AU" dirty="0"/>
                        <a:t> 531</a:t>
                      </a:r>
                    </a:p>
                  </a:txBody>
                  <a:tcPr/>
                </a:tc>
                <a:extLst>
                  <a:ext uri="{0D108BD9-81ED-4DB2-BD59-A6C34878D82A}">
                    <a16:rowId xmlns:a16="http://schemas.microsoft.com/office/drawing/2014/main" val="3522338002"/>
                  </a:ext>
                </a:extLst>
              </a:tr>
              <a:tr h="623815">
                <a:tc>
                  <a:txBody>
                    <a:bodyPr/>
                    <a:lstStyle/>
                    <a:p>
                      <a:pPr algn="ctr"/>
                      <a:r>
                        <a:rPr lang="en-AU" b="1" dirty="0"/>
                        <a:t>Tower</a:t>
                      </a:r>
                    </a:p>
                    <a:p>
                      <a:pPr algn="ctr"/>
                      <a:r>
                        <a:rPr lang="en-AU" b="1" dirty="0"/>
                        <a:t>Artillery</a:t>
                      </a:r>
                    </a:p>
                  </a:txBody>
                  <a:tcPr/>
                </a:tc>
                <a:tc>
                  <a:txBody>
                    <a:bodyPr/>
                    <a:lstStyle/>
                    <a:p>
                      <a:pPr algn="ctr"/>
                      <a:r>
                        <a:rPr lang="en-AU" b="1" dirty="0"/>
                        <a:t>  9,752</a:t>
                      </a:r>
                    </a:p>
                  </a:txBody>
                  <a:tcPr/>
                </a:tc>
                <a:tc>
                  <a:txBody>
                    <a:bodyPr/>
                    <a:lstStyle/>
                    <a:p>
                      <a:pPr algn="ctr"/>
                      <a:r>
                        <a:rPr lang="en-AU" b="1" dirty="0"/>
                        <a:t>  2,093</a:t>
                      </a:r>
                    </a:p>
                  </a:txBody>
                  <a:tcPr/>
                </a:tc>
                <a:extLst>
                  <a:ext uri="{0D108BD9-81ED-4DB2-BD59-A6C34878D82A}">
                    <a16:rowId xmlns:a16="http://schemas.microsoft.com/office/drawing/2014/main" val="4142657113"/>
                  </a:ext>
                </a:extLst>
              </a:tr>
            </a:tbl>
          </a:graphicData>
        </a:graphic>
      </p:graphicFrame>
      <p:sp>
        <p:nvSpPr>
          <p:cNvPr id="16" name="TextBox 15">
            <a:extLst>
              <a:ext uri="{FF2B5EF4-FFF2-40B4-BE49-F238E27FC236}">
                <a16:creationId xmlns:a16="http://schemas.microsoft.com/office/drawing/2014/main" id="{47B97B9C-1E19-9329-A5F0-044B384DB9E2}"/>
              </a:ext>
            </a:extLst>
          </p:cNvPr>
          <p:cNvSpPr txBox="1"/>
          <p:nvPr/>
        </p:nvSpPr>
        <p:spPr>
          <a:xfrm>
            <a:off x="269144" y="6327038"/>
            <a:ext cx="41949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prstClr val="black"/>
                </a:solidFill>
                <a:effectLst/>
                <a:uLnTx/>
                <a:uFillTx/>
                <a:latin typeface="Arial" panose="020B0604020202020204"/>
                <a:ea typeface="+mn-ea"/>
                <a:cs typeface="+mn-cs"/>
              </a:rPr>
              <a:t>Source ;  The Military Balance , ISS   &amp; BBC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dirty="0">
                <a:ln>
                  <a:noFill/>
                </a:ln>
                <a:solidFill>
                  <a:prstClr val="black"/>
                </a:solidFill>
                <a:effectLst/>
                <a:uLnTx/>
                <a:uFillTx/>
                <a:latin typeface="Arial" panose="020B0604020202020204"/>
                <a:ea typeface="+mn-ea"/>
                <a:cs typeface="+mn-cs"/>
              </a:rPr>
              <a:t>https://www.bbc.com/news/world-asia-china-59900139</a:t>
            </a:r>
          </a:p>
        </p:txBody>
      </p:sp>
      <p:pic>
        <p:nvPicPr>
          <p:cNvPr id="3" name="Picture 2">
            <a:extLst>
              <a:ext uri="{FF2B5EF4-FFF2-40B4-BE49-F238E27FC236}">
                <a16:creationId xmlns:a16="http://schemas.microsoft.com/office/drawing/2014/main" id="{861A7C7C-9EDB-22EB-6506-8C5637E40D58}"/>
              </a:ext>
            </a:extLst>
          </p:cNvPr>
          <p:cNvPicPr>
            <a:picLocks noChangeAspect="1"/>
          </p:cNvPicPr>
          <p:nvPr/>
        </p:nvPicPr>
        <p:blipFill>
          <a:blip r:embed="rId3"/>
          <a:stretch>
            <a:fillRect/>
          </a:stretch>
        </p:blipFill>
        <p:spPr>
          <a:xfrm>
            <a:off x="4637313" y="1015340"/>
            <a:ext cx="7151915" cy="5842659"/>
          </a:xfrm>
          <a:prstGeom prst="rect">
            <a:avLst/>
          </a:prstGeom>
        </p:spPr>
      </p:pic>
      <p:sp>
        <p:nvSpPr>
          <p:cNvPr id="6" name="TextBox 5">
            <a:extLst>
              <a:ext uri="{FF2B5EF4-FFF2-40B4-BE49-F238E27FC236}">
                <a16:creationId xmlns:a16="http://schemas.microsoft.com/office/drawing/2014/main" id="{034AB459-D032-D8DC-5114-B54B5B38053C}"/>
              </a:ext>
            </a:extLst>
          </p:cNvPr>
          <p:cNvSpPr txBox="1"/>
          <p:nvPr/>
        </p:nvSpPr>
        <p:spPr>
          <a:xfrm>
            <a:off x="4637313" y="4903888"/>
            <a:ext cx="2373087"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1" u="none" strike="noStrike" kern="1200" cap="none" spc="0" normalizeH="0" baseline="0" noProof="0" dirty="0">
                <a:ln>
                  <a:noFill/>
                </a:ln>
                <a:solidFill>
                  <a:prstClr val="black"/>
                </a:solidFill>
                <a:effectLst/>
                <a:uLnTx/>
                <a:uFillTx/>
                <a:latin typeface="Arial" panose="020B0604020202020204"/>
                <a:ea typeface="+mn-ea"/>
                <a:cs typeface="+mn-cs"/>
              </a:rPr>
              <a:t>Taiwan sits in the so-called "first island chain", which includes a list of US-friendly territories that are crucial to Washington's foreign policy in the region.</a:t>
            </a:r>
          </a:p>
        </p:txBody>
      </p:sp>
    </p:spTree>
    <p:extLst>
      <p:ext uri="{BB962C8B-B14F-4D97-AF65-F5344CB8AC3E}">
        <p14:creationId xmlns:p14="http://schemas.microsoft.com/office/powerpoint/2010/main" val="2908649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D27B2-1277-8983-8626-4E475A734C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8499C9-C362-0E8C-DC47-DD09A948193F}"/>
              </a:ext>
            </a:extLst>
          </p:cNvPr>
          <p:cNvSpPr>
            <a:spLocks noGrp="1"/>
          </p:cNvSpPr>
          <p:nvPr>
            <p:ph type="title"/>
          </p:nvPr>
        </p:nvSpPr>
        <p:spPr>
          <a:xfrm>
            <a:off x="106216" y="256587"/>
            <a:ext cx="10398498" cy="347968"/>
          </a:xfrm>
        </p:spPr>
        <p:txBody>
          <a:bodyPr>
            <a:normAutofit/>
          </a:bodyPr>
          <a:lstStyle/>
          <a:p>
            <a:r>
              <a:rPr lang="en-AU" sz="2000" dirty="0"/>
              <a:t>Equity risk premiums remain extraordinarily low  for American  &amp;  Australian  Shares </a:t>
            </a:r>
          </a:p>
        </p:txBody>
      </p:sp>
      <p:sp>
        <p:nvSpPr>
          <p:cNvPr id="4" name="Slide Number Placeholder 3">
            <a:extLst>
              <a:ext uri="{FF2B5EF4-FFF2-40B4-BE49-F238E27FC236}">
                <a16:creationId xmlns:a16="http://schemas.microsoft.com/office/drawing/2014/main" id="{48AFFF7B-6E98-C2B8-E92D-14A2738D62F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866B3-8C2A-4B94-AF1A-57C3F889C822}"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941"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79EF790B-1683-660F-2433-34B7F08EFABD}"/>
              </a:ext>
            </a:extLst>
          </p:cNvPr>
          <p:cNvSpPr txBox="1"/>
          <p:nvPr/>
        </p:nvSpPr>
        <p:spPr>
          <a:xfrm>
            <a:off x="67543" y="1426013"/>
            <a:ext cx="1820555"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black"/>
                </a:solidFill>
                <a:effectLst/>
                <a:uLnTx/>
                <a:uFillTx/>
                <a:latin typeface="Arial" panose="020B0604020202020204"/>
                <a:ea typeface="+mn-ea"/>
                <a:cs typeface="+mn-cs"/>
              </a:rPr>
              <a:t>Equity  Risk Premium </a:t>
            </a:r>
            <a:r>
              <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rPr>
              <a:t>is the Forward Earnings Yield on Shares less the 10 year Real Government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rPr>
              <a:t>Bond Yield or equivalent.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rPr>
              <a:t>The Forward Earnings Yield is the inverted Price to Earnings ratio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sp>
        <p:nvSpPr>
          <p:cNvPr id="13" name="TextBox 12">
            <a:extLst>
              <a:ext uri="{FF2B5EF4-FFF2-40B4-BE49-F238E27FC236}">
                <a16:creationId xmlns:a16="http://schemas.microsoft.com/office/drawing/2014/main" id="{FFC3639A-166B-4032-C8BE-E2809B317DFF}"/>
              </a:ext>
            </a:extLst>
          </p:cNvPr>
          <p:cNvSpPr txBox="1"/>
          <p:nvPr/>
        </p:nvSpPr>
        <p:spPr>
          <a:xfrm>
            <a:off x="10601614" y="1561487"/>
            <a:ext cx="1393291" cy="3539430"/>
          </a:xfrm>
          <a:prstGeom prst="rect">
            <a:avLst/>
          </a:prstGeom>
          <a:noFill/>
          <a:ln w="38100">
            <a:solidFill>
              <a:srgbClr val="7030A0"/>
            </a:solid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rPr>
              <a:t>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D86018"/>
                </a:solidFill>
                <a:effectLst/>
                <a:uLnTx/>
                <a:uFillTx/>
                <a:latin typeface="Arial" panose="020B0604020202020204"/>
                <a:ea typeface="+mn-ea"/>
                <a:cs typeface="+mn-cs"/>
              </a:rPr>
              <a:t>Equity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D86018"/>
                </a:solidFill>
                <a:effectLst/>
                <a:uLnTx/>
                <a:uFillTx/>
                <a:latin typeface="Arial" panose="020B0604020202020204"/>
                <a:ea typeface="+mn-ea"/>
                <a:cs typeface="+mn-cs"/>
              </a:rPr>
              <a:t>Premium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dirty="0">
              <a:ln>
                <a:noFill/>
              </a:ln>
              <a:solidFill>
                <a:srgbClr val="D8601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D86018"/>
                </a:solidFill>
                <a:effectLst/>
                <a:uLnTx/>
                <a:uFillTx/>
                <a:latin typeface="Arial" panose="020B0604020202020204"/>
                <a:ea typeface="+mn-ea"/>
                <a:cs typeface="+mn-cs"/>
              </a:rPr>
              <a:t>1998 - 2024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8000"/>
                </a:solidFill>
                <a:effectLst/>
                <a:uLnTx/>
                <a:uFillTx/>
                <a:latin typeface="Arial" panose="020B0604020202020204"/>
                <a:ea typeface="+mn-ea"/>
                <a:cs typeface="+mn-cs"/>
              </a:rPr>
              <a:t>Australia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8000"/>
                </a:solidFill>
                <a:effectLst/>
                <a:uLnTx/>
                <a:uFillTx/>
                <a:latin typeface="Arial" panose="020B0604020202020204"/>
                <a:ea typeface="+mn-ea"/>
                <a:cs typeface="+mn-cs"/>
              </a:rPr>
              <a:t>5.1 %</a:t>
            </a: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FF"/>
                </a:solidFill>
                <a:effectLst/>
                <a:uLnTx/>
                <a:uFillTx/>
                <a:latin typeface="Arial" panose="020B0604020202020204"/>
                <a:ea typeface="+mn-ea"/>
                <a:cs typeface="+mn-cs"/>
              </a:rPr>
              <a:t>USA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0000FF"/>
                </a:solidFill>
                <a:effectLst/>
                <a:uLnTx/>
                <a:uFillTx/>
                <a:latin typeface="Arial" panose="020B0604020202020204"/>
                <a:ea typeface="+mn-ea"/>
                <a:cs typeface="+mn-cs"/>
              </a:rPr>
              <a:t>4.9  %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1" i="0" u="none" strike="noStrike" kern="1200" cap="none" spc="0" normalizeH="0" baseline="0" noProof="0" dirty="0">
              <a:ln>
                <a:noFill/>
              </a:ln>
              <a:solidFill>
                <a:srgbClr val="D8601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53" name="Picture 52">
            <a:extLst>
              <a:ext uri="{FF2B5EF4-FFF2-40B4-BE49-F238E27FC236}">
                <a16:creationId xmlns:a16="http://schemas.microsoft.com/office/drawing/2014/main" id="{FB71A9A8-94F6-8A64-7B80-18A54A500CA9}"/>
              </a:ext>
            </a:extLst>
          </p:cNvPr>
          <p:cNvPicPr>
            <a:picLocks noChangeAspect="1"/>
          </p:cNvPicPr>
          <p:nvPr/>
        </p:nvPicPr>
        <p:blipFill>
          <a:blip r:embed="rId3"/>
          <a:stretch>
            <a:fillRect/>
          </a:stretch>
        </p:blipFill>
        <p:spPr>
          <a:xfrm>
            <a:off x="2002971" y="740229"/>
            <a:ext cx="8395671" cy="5955376"/>
          </a:xfrm>
          <a:prstGeom prst="rect">
            <a:avLst/>
          </a:prstGeom>
        </p:spPr>
      </p:pic>
      <p:graphicFrame>
        <p:nvGraphicFramePr>
          <p:cNvPr id="55" name="Table 54">
            <a:extLst>
              <a:ext uri="{FF2B5EF4-FFF2-40B4-BE49-F238E27FC236}">
                <a16:creationId xmlns:a16="http://schemas.microsoft.com/office/drawing/2014/main" id="{D57214B9-53A9-2183-A275-9C602B74F5F5}"/>
              </a:ext>
            </a:extLst>
          </p:cNvPr>
          <p:cNvGraphicFramePr>
            <a:graphicFrameLocks noGrp="1"/>
          </p:cNvGraphicFramePr>
          <p:nvPr>
            <p:extLst>
              <p:ext uri="{D42A27DB-BD31-4B8C-83A1-F6EECF244321}">
                <p14:modId xmlns:p14="http://schemas.microsoft.com/office/powerpoint/2010/main" val="2547874137"/>
              </p:ext>
            </p:extLst>
          </p:nvPr>
        </p:nvGraphicFramePr>
        <p:xfrm>
          <a:off x="3820886" y="4611086"/>
          <a:ext cx="3861027" cy="1680829"/>
        </p:xfrm>
        <a:graphic>
          <a:graphicData uri="http://schemas.openxmlformats.org/drawingml/2006/table">
            <a:tbl>
              <a:tblPr firstRow="1" bandRow="1">
                <a:tableStyleId>{5C22544A-7EE6-4342-B048-85BDC9FD1C3A}</a:tableStyleId>
              </a:tblPr>
              <a:tblGrid>
                <a:gridCol w="653143">
                  <a:extLst>
                    <a:ext uri="{9D8B030D-6E8A-4147-A177-3AD203B41FA5}">
                      <a16:colId xmlns:a16="http://schemas.microsoft.com/office/drawing/2014/main" val="2790366732"/>
                    </a:ext>
                  </a:extLst>
                </a:gridCol>
                <a:gridCol w="903514">
                  <a:extLst>
                    <a:ext uri="{9D8B030D-6E8A-4147-A177-3AD203B41FA5}">
                      <a16:colId xmlns:a16="http://schemas.microsoft.com/office/drawing/2014/main" val="1899846487"/>
                    </a:ext>
                  </a:extLst>
                </a:gridCol>
                <a:gridCol w="802914">
                  <a:extLst>
                    <a:ext uri="{9D8B030D-6E8A-4147-A177-3AD203B41FA5}">
                      <a16:colId xmlns:a16="http://schemas.microsoft.com/office/drawing/2014/main" val="2361585643"/>
                    </a:ext>
                  </a:extLst>
                </a:gridCol>
                <a:gridCol w="729250">
                  <a:extLst>
                    <a:ext uri="{9D8B030D-6E8A-4147-A177-3AD203B41FA5}">
                      <a16:colId xmlns:a16="http://schemas.microsoft.com/office/drawing/2014/main" val="3836262053"/>
                    </a:ext>
                  </a:extLst>
                </a:gridCol>
                <a:gridCol w="772206">
                  <a:extLst>
                    <a:ext uri="{9D8B030D-6E8A-4147-A177-3AD203B41FA5}">
                      <a16:colId xmlns:a16="http://schemas.microsoft.com/office/drawing/2014/main" val="2553669902"/>
                    </a:ext>
                  </a:extLst>
                </a:gridCol>
              </a:tblGrid>
              <a:tr h="676885">
                <a:tc>
                  <a:txBody>
                    <a:bodyPr/>
                    <a:lstStyle/>
                    <a:p>
                      <a:endParaRPr lang="en-AU" dirty="0"/>
                    </a:p>
                  </a:txBody>
                  <a:tcPr/>
                </a:tc>
                <a:tc>
                  <a:txBody>
                    <a:bodyPr/>
                    <a:lstStyle/>
                    <a:p>
                      <a:pPr algn="ctr"/>
                      <a:r>
                        <a:rPr lang="en-AU" sz="1400" dirty="0"/>
                        <a:t>Forward PE</a:t>
                      </a:r>
                    </a:p>
                  </a:txBody>
                  <a:tcPr/>
                </a:tc>
                <a:tc>
                  <a:txBody>
                    <a:bodyPr/>
                    <a:lstStyle/>
                    <a:p>
                      <a:pPr algn="ctr"/>
                      <a:r>
                        <a:rPr lang="en-AU" sz="1100" dirty="0"/>
                        <a:t>Earnings Yield</a:t>
                      </a:r>
                    </a:p>
                  </a:txBody>
                  <a:tcPr/>
                </a:tc>
                <a:tc>
                  <a:txBody>
                    <a:bodyPr/>
                    <a:lstStyle/>
                    <a:p>
                      <a:pPr algn="ctr"/>
                      <a:r>
                        <a:rPr lang="en-AU" sz="1200" dirty="0"/>
                        <a:t>Real Bond</a:t>
                      </a:r>
                    </a:p>
                  </a:txBody>
                  <a:tcPr/>
                </a:tc>
                <a:tc>
                  <a:txBody>
                    <a:bodyPr/>
                    <a:lstStyle/>
                    <a:p>
                      <a:r>
                        <a:rPr lang="en-AU" sz="1100" i="1" dirty="0"/>
                        <a:t>Equity premium</a:t>
                      </a:r>
                    </a:p>
                  </a:txBody>
                  <a:tcPr/>
                </a:tc>
                <a:extLst>
                  <a:ext uri="{0D108BD9-81ED-4DB2-BD59-A6C34878D82A}">
                    <a16:rowId xmlns:a16="http://schemas.microsoft.com/office/drawing/2014/main" val="386031655"/>
                  </a:ext>
                </a:extLst>
              </a:tr>
              <a:tr h="501972">
                <a:tc>
                  <a:txBody>
                    <a:bodyPr/>
                    <a:lstStyle/>
                    <a:p>
                      <a:r>
                        <a:rPr lang="en-AU" sz="1600" b="1" dirty="0">
                          <a:solidFill>
                            <a:srgbClr val="0000FF"/>
                          </a:solidFill>
                        </a:rPr>
                        <a:t>USA</a:t>
                      </a:r>
                    </a:p>
                  </a:txBody>
                  <a:tcPr/>
                </a:tc>
                <a:tc>
                  <a:txBody>
                    <a:bodyPr/>
                    <a:lstStyle/>
                    <a:p>
                      <a:pPr algn="ctr"/>
                      <a:r>
                        <a:rPr lang="en-AU" sz="1600" b="1" dirty="0">
                          <a:solidFill>
                            <a:schemeClr val="tx1"/>
                          </a:solidFill>
                        </a:rPr>
                        <a:t> 21.5          </a:t>
                      </a:r>
                    </a:p>
                  </a:txBody>
                  <a:tcPr/>
                </a:tc>
                <a:tc>
                  <a:txBody>
                    <a:bodyPr/>
                    <a:lstStyle/>
                    <a:p>
                      <a:pPr algn="ctr"/>
                      <a:r>
                        <a:rPr lang="en-AU" sz="1600" b="1" dirty="0">
                          <a:solidFill>
                            <a:schemeClr val="tx1"/>
                          </a:solidFill>
                        </a:rPr>
                        <a:t>4.7 </a:t>
                      </a:r>
                    </a:p>
                  </a:txBody>
                  <a:tcPr/>
                </a:tc>
                <a:tc>
                  <a:txBody>
                    <a:bodyPr/>
                    <a:lstStyle/>
                    <a:p>
                      <a:pPr algn="ctr"/>
                      <a:r>
                        <a:rPr lang="en-AU" sz="1600" b="1" dirty="0">
                          <a:solidFill>
                            <a:schemeClr val="tx1"/>
                          </a:solidFill>
                        </a:rPr>
                        <a:t> 1.9 </a:t>
                      </a:r>
                    </a:p>
                  </a:txBody>
                  <a:tcPr/>
                </a:tc>
                <a:tc>
                  <a:txBody>
                    <a:bodyPr/>
                    <a:lstStyle/>
                    <a:p>
                      <a:r>
                        <a:rPr lang="en-AU" sz="1800" b="1" dirty="0">
                          <a:solidFill>
                            <a:srgbClr val="0000FF"/>
                          </a:solidFill>
                        </a:rPr>
                        <a:t> 2.8</a:t>
                      </a:r>
                    </a:p>
                  </a:txBody>
                  <a:tcPr/>
                </a:tc>
                <a:extLst>
                  <a:ext uri="{0D108BD9-81ED-4DB2-BD59-A6C34878D82A}">
                    <a16:rowId xmlns:a16="http://schemas.microsoft.com/office/drawing/2014/main" val="1945866623"/>
                  </a:ext>
                </a:extLst>
              </a:tr>
              <a:tr h="501972">
                <a:tc>
                  <a:txBody>
                    <a:bodyPr/>
                    <a:lstStyle/>
                    <a:p>
                      <a:r>
                        <a:rPr lang="en-AU" b="1" dirty="0">
                          <a:solidFill>
                            <a:srgbClr val="008000"/>
                          </a:solidFill>
                        </a:rPr>
                        <a:t>Aus</a:t>
                      </a:r>
                    </a:p>
                  </a:txBody>
                  <a:tcPr/>
                </a:tc>
                <a:tc>
                  <a:txBody>
                    <a:bodyPr/>
                    <a:lstStyle/>
                    <a:p>
                      <a:pPr algn="ctr"/>
                      <a:r>
                        <a:rPr lang="en-AU" sz="1600" b="1" dirty="0">
                          <a:solidFill>
                            <a:schemeClr val="tx1"/>
                          </a:solidFill>
                        </a:rPr>
                        <a:t> 21.2          </a:t>
                      </a:r>
                    </a:p>
                  </a:txBody>
                  <a:tcPr/>
                </a:tc>
                <a:tc>
                  <a:txBody>
                    <a:bodyPr/>
                    <a:lstStyle/>
                    <a:p>
                      <a:pPr algn="ctr"/>
                      <a:r>
                        <a:rPr lang="en-AU" sz="1600" b="1" dirty="0">
                          <a:solidFill>
                            <a:schemeClr val="tx1"/>
                          </a:solidFill>
                        </a:rPr>
                        <a:t>4.7 </a:t>
                      </a:r>
                    </a:p>
                  </a:txBody>
                  <a:tcPr/>
                </a:tc>
                <a:tc>
                  <a:txBody>
                    <a:bodyPr/>
                    <a:lstStyle/>
                    <a:p>
                      <a:pPr algn="ctr"/>
                      <a:r>
                        <a:rPr lang="en-AU" sz="1600" b="1" dirty="0">
                          <a:solidFill>
                            <a:schemeClr val="tx1"/>
                          </a:solidFill>
                        </a:rPr>
                        <a:t> 2.5 </a:t>
                      </a:r>
                    </a:p>
                  </a:txBody>
                  <a:tcPr/>
                </a:tc>
                <a:tc>
                  <a:txBody>
                    <a:bodyPr/>
                    <a:lstStyle/>
                    <a:p>
                      <a:r>
                        <a:rPr lang="en-AU" sz="1800" b="1" dirty="0">
                          <a:solidFill>
                            <a:srgbClr val="0000FF"/>
                          </a:solidFill>
                        </a:rPr>
                        <a:t> </a:t>
                      </a:r>
                      <a:r>
                        <a:rPr lang="en-AU" sz="1800" b="1" dirty="0">
                          <a:solidFill>
                            <a:srgbClr val="008000"/>
                          </a:solidFill>
                        </a:rPr>
                        <a:t>2.2</a:t>
                      </a:r>
                    </a:p>
                  </a:txBody>
                  <a:tcPr/>
                </a:tc>
                <a:extLst>
                  <a:ext uri="{0D108BD9-81ED-4DB2-BD59-A6C34878D82A}">
                    <a16:rowId xmlns:a16="http://schemas.microsoft.com/office/drawing/2014/main" val="3699976391"/>
                  </a:ext>
                </a:extLst>
              </a:tr>
            </a:tbl>
          </a:graphicData>
        </a:graphic>
      </p:graphicFrame>
      <p:cxnSp>
        <p:nvCxnSpPr>
          <p:cNvPr id="58" name="Straight Arrow Connector 57">
            <a:extLst>
              <a:ext uri="{FF2B5EF4-FFF2-40B4-BE49-F238E27FC236}">
                <a16:creationId xmlns:a16="http://schemas.microsoft.com/office/drawing/2014/main" id="{569C1645-6D22-2B23-1610-C5B192659226}"/>
              </a:ext>
            </a:extLst>
          </p:cNvPr>
          <p:cNvCxnSpPr>
            <a:cxnSpLocks/>
          </p:cNvCxnSpPr>
          <p:nvPr/>
        </p:nvCxnSpPr>
        <p:spPr>
          <a:xfrm flipV="1">
            <a:off x="7681913" y="5245549"/>
            <a:ext cx="1483858" cy="556537"/>
          </a:xfrm>
          <a:prstGeom prst="straightConnector1">
            <a:avLst/>
          </a:prstGeom>
          <a:ln w="50800">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2F2E19C-D8A0-6D84-FADE-AF1FCEDBADB9}"/>
              </a:ext>
            </a:extLst>
          </p:cNvPr>
          <p:cNvCxnSpPr>
            <a:cxnSpLocks/>
          </p:cNvCxnSpPr>
          <p:nvPr/>
        </p:nvCxnSpPr>
        <p:spPr>
          <a:xfrm>
            <a:off x="2623457" y="3810000"/>
            <a:ext cx="7293429" cy="0"/>
          </a:xfrm>
          <a:prstGeom prst="line">
            <a:avLst/>
          </a:prstGeom>
          <a:ln w="50800">
            <a:prstDash val="sysDash"/>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6D0DE82-18E2-EF39-46AD-06C6B623230D}"/>
              </a:ext>
            </a:extLst>
          </p:cNvPr>
          <p:cNvSpPr txBox="1"/>
          <p:nvPr/>
        </p:nvSpPr>
        <p:spPr>
          <a:xfrm>
            <a:off x="2623457" y="2636355"/>
            <a:ext cx="119255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D86018"/>
                </a:solidFill>
                <a:effectLst/>
                <a:uLnTx/>
                <a:uFillTx/>
                <a:latin typeface="Arial" panose="020B0604020202020204"/>
                <a:ea typeface="+mn-ea"/>
                <a:cs typeface="+mn-cs"/>
              </a:rPr>
              <a:t>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D86018"/>
                </a:solidFill>
                <a:effectLst/>
                <a:uLnTx/>
                <a:uFillTx/>
                <a:latin typeface="Arial" panose="020B0604020202020204"/>
                <a:ea typeface="+mn-ea"/>
                <a:cs typeface="+mn-cs"/>
              </a:rPr>
              <a:t>Equity Premium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D86018"/>
                </a:solidFill>
                <a:effectLst/>
                <a:uLnTx/>
                <a:uFillTx/>
                <a:latin typeface="Arial" panose="020B0604020202020204"/>
                <a:ea typeface="+mn-ea"/>
                <a:cs typeface="+mn-cs"/>
              </a:rPr>
              <a:t>5 %</a:t>
            </a:r>
          </a:p>
        </p:txBody>
      </p:sp>
      <p:sp>
        <p:nvSpPr>
          <p:cNvPr id="64" name="TextBox 63">
            <a:extLst>
              <a:ext uri="{FF2B5EF4-FFF2-40B4-BE49-F238E27FC236}">
                <a16:creationId xmlns:a16="http://schemas.microsoft.com/office/drawing/2014/main" id="{8E028077-3AFB-DE4B-E37E-038DB26E7D93}"/>
              </a:ext>
            </a:extLst>
          </p:cNvPr>
          <p:cNvSpPr txBox="1"/>
          <p:nvPr/>
        </p:nvSpPr>
        <p:spPr>
          <a:xfrm>
            <a:off x="4234108" y="1754969"/>
            <a:ext cx="9361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prstClr val="black"/>
                </a:solidFill>
                <a:effectLst/>
                <a:uLnTx/>
                <a:uFillTx/>
                <a:latin typeface="Arial" panose="020B0604020202020204"/>
                <a:ea typeface="+mn-ea"/>
                <a:cs typeface="+mn-cs"/>
              </a:rPr>
              <a:t>GFC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prstClr val="black"/>
                </a:solidFill>
                <a:effectLst/>
                <a:uLnTx/>
                <a:uFillTx/>
                <a:latin typeface="Arial" panose="020B0604020202020204"/>
                <a:ea typeface="+mn-ea"/>
                <a:cs typeface="+mn-cs"/>
              </a:rPr>
              <a:t>2007-09</a:t>
            </a:r>
          </a:p>
        </p:txBody>
      </p:sp>
      <p:sp>
        <p:nvSpPr>
          <p:cNvPr id="3" name="Oval 2">
            <a:extLst>
              <a:ext uri="{FF2B5EF4-FFF2-40B4-BE49-F238E27FC236}">
                <a16:creationId xmlns:a16="http://schemas.microsoft.com/office/drawing/2014/main" id="{1864450B-1C52-6FD3-5618-49CDB6D110E4}"/>
              </a:ext>
            </a:extLst>
          </p:cNvPr>
          <p:cNvSpPr/>
          <p:nvPr/>
        </p:nvSpPr>
        <p:spPr>
          <a:xfrm>
            <a:off x="9024257" y="4408714"/>
            <a:ext cx="892629" cy="83683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0EF22B8A-90BE-155D-AB90-473E44E0E3B2}"/>
              </a:ext>
            </a:extLst>
          </p:cNvPr>
          <p:cNvPicPr>
            <a:picLocks noChangeAspect="1"/>
          </p:cNvPicPr>
          <p:nvPr/>
        </p:nvPicPr>
        <p:blipFill>
          <a:blip r:embed="rId4"/>
          <a:stretch>
            <a:fillRect/>
          </a:stretch>
        </p:blipFill>
        <p:spPr>
          <a:xfrm>
            <a:off x="2623457" y="1082800"/>
            <a:ext cx="3493311" cy="1072989"/>
          </a:xfrm>
          <a:prstGeom prst="rect">
            <a:avLst/>
          </a:prstGeom>
        </p:spPr>
      </p:pic>
    </p:spTree>
    <p:extLst>
      <p:ext uri="{BB962C8B-B14F-4D97-AF65-F5344CB8AC3E}">
        <p14:creationId xmlns:p14="http://schemas.microsoft.com/office/powerpoint/2010/main" val="1522893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FD6F1-516D-9167-0643-38CB351C428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D7CCFF-626E-8402-3707-FC6133DCAC7A}"/>
              </a:ext>
            </a:extLst>
          </p:cNvPr>
          <p:cNvSpPr>
            <a:spLocks noGrp="1"/>
          </p:cNvSpPr>
          <p:nvPr>
            <p:ph type="sldNum" sz="quarter" idx="12"/>
          </p:nvPr>
        </p:nvSpPr>
        <p:spPr/>
        <p:txBody>
          <a:bodyPr/>
          <a:lstStyle/>
          <a:p>
            <a:fld id="{E6316B6A-336A-44FF-82DA-A4D1594FA055}" type="slidenum">
              <a:rPr lang="en-AU" smtClean="0"/>
              <a:t>7</a:t>
            </a:fld>
            <a:endParaRPr lang="en-AU" dirty="0"/>
          </a:p>
        </p:txBody>
      </p:sp>
      <p:sp>
        <p:nvSpPr>
          <p:cNvPr id="4" name="Title 3">
            <a:extLst>
              <a:ext uri="{FF2B5EF4-FFF2-40B4-BE49-F238E27FC236}">
                <a16:creationId xmlns:a16="http://schemas.microsoft.com/office/drawing/2014/main" id="{6FD8A1A1-F9EE-21B0-B0C5-B1D10C94DCA3}"/>
              </a:ext>
            </a:extLst>
          </p:cNvPr>
          <p:cNvSpPr>
            <a:spLocks noGrp="1"/>
          </p:cNvSpPr>
          <p:nvPr>
            <p:ph type="title"/>
          </p:nvPr>
        </p:nvSpPr>
        <p:spPr>
          <a:xfrm>
            <a:off x="344331" y="305756"/>
            <a:ext cx="9720000" cy="516637"/>
          </a:xfrm>
        </p:spPr>
        <p:txBody>
          <a:bodyPr/>
          <a:lstStyle/>
          <a:p>
            <a:r>
              <a:rPr lang="en-AU" sz="2000" dirty="0"/>
              <a:t>RBA concern on whether global financial markets are complacent on risks</a:t>
            </a:r>
          </a:p>
        </p:txBody>
      </p:sp>
      <p:sp>
        <p:nvSpPr>
          <p:cNvPr id="5" name="Content Placeholder 4">
            <a:extLst>
              <a:ext uri="{FF2B5EF4-FFF2-40B4-BE49-F238E27FC236}">
                <a16:creationId xmlns:a16="http://schemas.microsoft.com/office/drawing/2014/main" id="{04AE3699-2634-9A4A-11E3-32542457BC91}"/>
              </a:ext>
            </a:extLst>
          </p:cNvPr>
          <p:cNvSpPr txBox="1">
            <a:spLocks noGrp="1"/>
          </p:cNvSpPr>
          <p:nvPr>
            <p:ph idx="1"/>
          </p:nvPr>
        </p:nvSpPr>
        <p:spPr>
          <a:xfrm>
            <a:off x="344331" y="1151422"/>
            <a:ext cx="11604171" cy="5439951"/>
          </a:xfrm>
          <a:prstGeom prst="rect">
            <a:avLst/>
          </a:prstGeom>
          <a:noFill/>
        </p:spPr>
        <p:txBody>
          <a:bodyPr wrap="square">
            <a:spAutoFit/>
          </a:bodyPr>
          <a:lstStyle/>
          <a:p>
            <a:pPr marL="0" indent="0" algn="l">
              <a:buNone/>
            </a:pPr>
            <a:r>
              <a:rPr lang="en-AU" sz="2400" b="1" i="1" dirty="0">
                <a:effectLst/>
              </a:rPr>
              <a:t>“ </a:t>
            </a:r>
            <a:r>
              <a:rPr lang="en-AU" sz="2400" b="1" i="1" dirty="0">
                <a:solidFill>
                  <a:srgbClr val="7030A0"/>
                </a:solidFill>
                <a:effectLst/>
              </a:rPr>
              <a:t>Risk premia in global financial markets continue to be very low </a:t>
            </a:r>
            <a:r>
              <a:rPr lang="en-AU" sz="2400" i="1" dirty="0">
                <a:effectLst/>
              </a:rPr>
              <a:t>despite the recent escalation in geopolitical tensions. </a:t>
            </a:r>
            <a:r>
              <a:rPr lang="en-AU" sz="2400" b="1" i="1" dirty="0">
                <a:solidFill>
                  <a:srgbClr val="006600"/>
                </a:solidFill>
                <a:effectLst/>
              </a:rPr>
              <a:t>Equity prices have risen in most advanced economies over the past three months</a:t>
            </a:r>
            <a:r>
              <a:rPr lang="en-AU" sz="2400" i="1" dirty="0">
                <a:effectLst/>
              </a:rPr>
              <a:t> </a:t>
            </a:r>
            <a:r>
              <a:rPr lang="en-AU" sz="2400" b="1" i="1" dirty="0">
                <a:solidFill>
                  <a:srgbClr val="006600"/>
                </a:solidFill>
                <a:effectLst/>
              </a:rPr>
              <a:t>and corporate bond spreads remain low</a:t>
            </a:r>
            <a:r>
              <a:rPr lang="en-AU" sz="2400" i="1" dirty="0">
                <a:effectLst/>
              </a:rPr>
              <a:t>. </a:t>
            </a:r>
          </a:p>
          <a:p>
            <a:pPr marL="0" indent="0" algn="l">
              <a:buNone/>
            </a:pPr>
            <a:endParaRPr lang="en-AU" sz="2400" i="1" dirty="0"/>
          </a:p>
          <a:p>
            <a:pPr marL="0" indent="0" algn="l">
              <a:buNone/>
            </a:pPr>
            <a:r>
              <a:rPr lang="en-AU" sz="2400" i="1" dirty="0">
                <a:effectLst/>
              </a:rPr>
              <a:t>Nevertheless, the US dollar has depreciated, and gold and other precious metals prices have continued to increase.</a:t>
            </a:r>
          </a:p>
          <a:p>
            <a:pPr marL="0" indent="0" algn="l">
              <a:buNone/>
            </a:pPr>
            <a:endParaRPr lang="en-AU" sz="2400" i="1" dirty="0"/>
          </a:p>
          <a:p>
            <a:pPr marL="0" indent="0" algn="l">
              <a:buNone/>
            </a:pPr>
            <a:r>
              <a:rPr lang="en-AU" sz="2400" b="1" i="1" dirty="0">
                <a:solidFill>
                  <a:schemeClr val="accent1"/>
                </a:solidFill>
                <a:effectLst/>
              </a:rPr>
              <a:t>If key downside risks to economic activity were to materialise </a:t>
            </a:r>
            <a:r>
              <a:rPr lang="en-AU" sz="2400" i="1" dirty="0">
                <a:effectLst/>
              </a:rPr>
              <a:t>or be reassessed by financial markets, this could prompt a </a:t>
            </a:r>
            <a:r>
              <a:rPr lang="en-AU" sz="2400" b="1" i="1" dirty="0">
                <a:solidFill>
                  <a:srgbClr val="FF0000"/>
                </a:solidFill>
                <a:effectLst/>
              </a:rPr>
              <a:t>sharp tightening in global financial conditions </a:t>
            </a:r>
            <a:r>
              <a:rPr lang="en-AU" sz="2400" i="1" dirty="0">
                <a:effectLst/>
              </a:rPr>
              <a:t>with potential consequences for the global economy and, in the extreme, financial stability. ”</a:t>
            </a:r>
          </a:p>
          <a:p>
            <a:pPr marL="0" indent="0" algn="r">
              <a:buNone/>
            </a:pPr>
            <a:endParaRPr lang="en-AU" sz="1000" i="1" dirty="0"/>
          </a:p>
          <a:p>
            <a:pPr marL="0" indent="0" algn="r">
              <a:buNone/>
            </a:pPr>
            <a:r>
              <a:rPr lang="en-AU" sz="1600" dirty="0">
                <a:effectLst/>
              </a:rPr>
              <a:t>Source : Reserve Bank of Australia,  Statement on Monetary Policy (SMP)</a:t>
            </a:r>
            <a:r>
              <a:rPr lang="en-AU" sz="1600" dirty="0"/>
              <a:t> , </a:t>
            </a:r>
            <a:r>
              <a:rPr lang="en-AU" sz="1600" dirty="0">
                <a:effectLst/>
              </a:rPr>
              <a:t> February    2026   page 3  </a:t>
            </a:r>
          </a:p>
          <a:p>
            <a:pPr marL="0" indent="0" algn="l">
              <a:buNone/>
            </a:pPr>
            <a:endParaRPr lang="en-AU" sz="1200" i="0" dirty="0">
              <a:effectLst/>
            </a:endParaRPr>
          </a:p>
        </p:txBody>
      </p:sp>
    </p:spTree>
    <p:extLst>
      <p:ext uri="{BB962C8B-B14F-4D97-AF65-F5344CB8AC3E}">
        <p14:creationId xmlns:p14="http://schemas.microsoft.com/office/powerpoint/2010/main" val="3483016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CD613-1D6D-6C32-C959-C071298DCDB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CE8D64-AB2C-266E-046E-599BB73CAC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316B6A-336A-44FF-82DA-A4D1594FA055}" type="slidenum">
              <a:rPr kumimoji="0" lang="en-AU" sz="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6C68277D-A609-1713-C035-F2637568E5CD}"/>
              </a:ext>
            </a:extLst>
          </p:cNvPr>
          <p:cNvSpPr>
            <a:spLocks noGrp="1"/>
          </p:cNvSpPr>
          <p:nvPr>
            <p:ph type="title"/>
          </p:nvPr>
        </p:nvSpPr>
        <p:spPr>
          <a:xfrm>
            <a:off x="288213" y="282044"/>
            <a:ext cx="10222201" cy="516637"/>
          </a:xfrm>
        </p:spPr>
        <p:txBody>
          <a:bodyPr/>
          <a:lstStyle/>
          <a:p>
            <a:r>
              <a:rPr kumimoji="0" lang="en-AU" sz="2000" b="1" i="0" u="none" strike="noStrike" kern="1200" cap="none" spc="0" normalizeH="0" baseline="0" noProof="0" dirty="0">
                <a:ln>
                  <a:noFill/>
                </a:ln>
                <a:solidFill>
                  <a:srgbClr val="161818"/>
                </a:solidFill>
                <a:effectLst/>
                <a:uLnTx/>
                <a:uFillTx/>
                <a:latin typeface="Arial" panose="020B0604020202020204"/>
                <a:ea typeface="+mj-ea"/>
                <a:cs typeface="+mj-cs"/>
              </a:rPr>
              <a:t>Long term </a:t>
            </a:r>
            <a:r>
              <a:rPr lang="en-AU" sz="2000" dirty="0">
                <a:solidFill>
                  <a:srgbClr val="161818"/>
                </a:solidFill>
                <a:latin typeface="Arial" panose="020B0604020202020204"/>
              </a:rPr>
              <a:t>government bond yields continue to rise. </a:t>
            </a:r>
            <a:r>
              <a:rPr lang="en-AU" sz="2000" b="0" dirty="0">
                <a:solidFill>
                  <a:srgbClr val="161818"/>
                </a:solidFill>
                <a:latin typeface="Arial" panose="020B0604020202020204"/>
              </a:rPr>
              <a:t>This suggests investors are concerned over budget deficits and debt obligations as well as persistent inflation.</a:t>
            </a:r>
            <a:endParaRPr lang="en-AU" b="0" dirty="0"/>
          </a:p>
        </p:txBody>
      </p:sp>
      <p:pic>
        <p:nvPicPr>
          <p:cNvPr id="5" name="Picture 4">
            <a:extLst>
              <a:ext uri="{FF2B5EF4-FFF2-40B4-BE49-F238E27FC236}">
                <a16:creationId xmlns:a16="http://schemas.microsoft.com/office/drawing/2014/main" id="{B3AEDB89-9519-9560-67B5-CCE1D7DB9991}"/>
              </a:ext>
            </a:extLst>
          </p:cNvPr>
          <p:cNvPicPr>
            <a:picLocks noChangeAspect="1"/>
          </p:cNvPicPr>
          <p:nvPr/>
        </p:nvPicPr>
        <p:blipFill>
          <a:blip r:embed="rId2"/>
          <a:stretch>
            <a:fillRect/>
          </a:stretch>
        </p:blipFill>
        <p:spPr>
          <a:xfrm>
            <a:off x="1894114" y="1034143"/>
            <a:ext cx="8425543" cy="5661462"/>
          </a:xfrm>
          <a:prstGeom prst="rect">
            <a:avLst/>
          </a:prstGeom>
        </p:spPr>
      </p:pic>
      <p:cxnSp>
        <p:nvCxnSpPr>
          <p:cNvPr id="8" name="Straight Arrow Connector 7">
            <a:extLst>
              <a:ext uri="{FF2B5EF4-FFF2-40B4-BE49-F238E27FC236}">
                <a16:creationId xmlns:a16="http://schemas.microsoft.com/office/drawing/2014/main" id="{D67369A9-9B62-AD48-3F2B-487AD386A544}"/>
              </a:ext>
            </a:extLst>
          </p:cNvPr>
          <p:cNvCxnSpPr>
            <a:cxnSpLocks/>
          </p:cNvCxnSpPr>
          <p:nvPr/>
        </p:nvCxnSpPr>
        <p:spPr>
          <a:xfrm flipV="1">
            <a:off x="5279571" y="2721429"/>
            <a:ext cx="3287486" cy="1262742"/>
          </a:xfrm>
          <a:prstGeom prst="straightConnector1">
            <a:avLst/>
          </a:prstGeom>
          <a:ln w="508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221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094AA0-3C7A-BC1C-F505-CBC500A5C111}"/>
              </a:ext>
            </a:extLst>
          </p:cNvPr>
          <p:cNvSpPr>
            <a:spLocks noGrp="1"/>
          </p:cNvSpPr>
          <p:nvPr>
            <p:ph type="sldNum" sz="quarter" idx="12"/>
          </p:nvPr>
        </p:nvSpPr>
        <p:spPr/>
        <p:txBody>
          <a:bodyPr/>
          <a:lstStyle/>
          <a:p>
            <a:fld id="{E6316B6A-336A-44FF-82DA-A4D1594FA055}" type="slidenum">
              <a:rPr lang="en-AU" smtClean="0"/>
              <a:t>9</a:t>
            </a:fld>
            <a:endParaRPr lang="en-AU" dirty="0"/>
          </a:p>
        </p:txBody>
      </p:sp>
      <p:sp>
        <p:nvSpPr>
          <p:cNvPr id="4" name="Title 3">
            <a:extLst>
              <a:ext uri="{FF2B5EF4-FFF2-40B4-BE49-F238E27FC236}">
                <a16:creationId xmlns:a16="http://schemas.microsoft.com/office/drawing/2014/main" id="{C5A4CFD0-40A4-BA9B-B6ED-860B279CCEC2}"/>
              </a:ext>
            </a:extLst>
          </p:cNvPr>
          <p:cNvSpPr>
            <a:spLocks noGrp="1"/>
          </p:cNvSpPr>
          <p:nvPr>
            <p:ph type="title"/>
          </p:nvPr>
        </p:nvSpPr>
        <p:spPr>
          <a:xfrm>
            <a:off x="224901" y="278137"/>
            <a:ext cx="10310036" cy="516637"/>
          </a:xfrm>
        </p:spPr>
        <p:txBody>
          <a:bodyPr/>
          <a:lstStyle/>
          <a:p>
            <a:r>
              <a:rPr kumimoji="0" lang="en-AU" sz="2000" b="1" u="none" strike="noStrike" kern="1200" cap="none" spc="0" normalizeH="0" baseline="0" noProof="0" dirty="0">
                <a:ln>
                  <a:noFill/>
                </a:ln>
                <a:solidFill>
                  <a:srgbClr val="008000"/>
                </a:solidFill>
                <a:effectLst/>
                <a:uLnTx/>
                <a:uFillTx/>
                <a:latin typeface="Arial" panose="020B0604020202020204"/>
                <a:ea typeface="+mn-ea"/>
                <a:cs typeface="+mn-cs"/>
              </a:rPr>
              <a:t>Australia’s Reserve (RBA) has been the most cautious central bank </a:t>
            </a:r>
            <a:r>
              <a:rPr kumimoji="0" lang="en-AU" sz="2000" b="0" u="none" strike="noStrike" kern="1200" cap="none" spc="0" normalizeH="0" baseline="0" noProof="0" dirty="0">
                <a:ln>
                  <a:noFill/>
                </a:ln>
                <a:solidFill>
                  <a:prstClr val="black"/>
                </a:solidFill>
                <a:effectLst/>
                <a:uLnTx/>
                <a:uFillTx/>
                <a:latin typeface="Arial" panose="020B0604020202020204"/>
                <a:ea typeface="+mn-ea"/>
                <a:cs typeface="+mn-cs"/>
              </a:rPr>
              <a:t>since the start of 2024 with 0.5% in interest rate cuts. By comparison, </a:t>
            </a:r>
            <a:r>
              <a:rPr lang="en-AU" sz="2000" b="0" dirty="0">
                <a:solidFill>
                  <a:prstClr val="black"/>
                </a:solidFill>
                <a:latin typeface="Arial" panose="020B0604020202020204"/>
                <a:ea typeface="+mn-ea"/>
                <a:cs typeface="+mn-cs"/>
              </a:rPr>
              <a:t>major</a:t>
            </a:r>
            <a:r>
              <a:rPr kumimoji="0" lang="en-AU" sz="2000" b="0" u="none" strike="noStrike" kern="1200" cap="none" spc="0" normalizeH="0" baseline="0" noProof="0" dirty="0">
                <a:ln>
                  <a:noFill/>
                </a:ln>
                <a:solidFill>
                  <a:prstClr val="black"/>
                </a:solidFill>
                <a:effectLst/>
                <a:uLnTx/>
                <a:uFillTx/>
                <a:latin typeface="Arial" panose="020B0604020202020204"/>
                <a:ea typeface="+mn-ea"/>
                <a:cs typeface="+mn-cs"/>
              </a:rPr>
              <a:t> central banks have cut by &gt;+1%</a:t>
            </a:r>
            <a:endParaRPr lang="en-AU" sz="2000" dirty="0"/>
          </a:p>
        </p:txBody>
      </p:sp>
      <p:sp>
        <p:nvSpPr>
          <p:cNvPr id="9" name="TextBox 8">
            <a:extLst>
              <a:ext uri="{FF2B5EF4-FFF2-40B4-BE49-F238E27FC236}">
                <a16:creationId xmlns:a16="http://schemas.microsoft.com/office/drawing/2014/main" id="{6EB79C78-6258-EF61-D61B-E6CC381DF96C}"/>
              </a:ext>
            </a:extLst>
          </p:cNvPr>
          <p:cNvSpPr txBox="1"/>
          <p:nvPr/>
        </p:nvSpPr>
        <p:spPr>
          <a:xfrm>
            <a:off x="9810378" y="1588307"/>
            <a:ext cx="2176670" cy="3508653"/>
          </a:xfrm>
          <a:prstGeom prst="rect">
            <a:avLst/>
          </a:prstGeom>
          <a:noFill/>
          <a:ln w="12700">
            <a:solidFill>
              <a:srgbClr val="7030A0"/>
            </a:solidFill>
            <a:prstDash val="dash"/>
          </a:ln>
        </p:spPr>
        <p:txBody>
          <a:bodyPr wrap="square" rtlCol="0">
            <a:spAutoFit/>
          </a:bodyPr>
          <a:lstStyle/>
          <a:p>
            <a:pPr algn="ctr"/>
            <a:r>
              <a:rPr lang="en-AU" i="1" dirty="0"/>
              <a:t>Central Bank interest rate cuts   since start of  2024</a:t>
            </a:r>
          </a:p>
          <a:p>
            <a:pPr algn="ctr"/>
            <a:endParaRPr lang="en-AU" i="1" dirty="0"/>
          </a:p>
          <a:p>
            <a:r>
              <a:rPr lang="en-AU" b="1" i="1" dirty="0">
                <a:solidFill>
                  <a:srgbClr val="008000"/>
                </a:solidFill>
              </a:rPr>
              <a:t>Australia  - 0.5 %</a:t>
            </a:r>
          </a:p>
          <a:p>
            <a:endParaRPr lang="en-AU" i="1" dirty="0"/>
          </a:p>
          <a:p>
            <a:r>
              <a:rPr lang="en-AU" b="1" i="1" dirty="0">
                <a:solidFill>
                  <a:srgbClr val="0000FF"/>
                </a:solidFill>
              </a:rPr>
              <a:t>USA   - 1.75 %</a:t>
            </a:r>
          </a:p>
          <a:p>
            <a:endParaRPr lang="en-AU" sz="2400" b="1" i="1" dirty="0">
              <a:solidFill>
                <a:srgbClr val="008000"/>
              </a:solidFill>
            </a:endParaRPr>
          </a:p>
          <a:p>
            <a:r>
              <a:rPr lang="en-AU" b="1" i="1" dirty="0">
                <a:solidFill>
                  <a:schemeClr val="accent1"/>
                </a:solidFill>
              </a:rPr>
              <a:t>Europe  -  2.0 %</a:t>
            </a:r>
          </a:p>
          <a:p>
            <a:endParaRPr lang="en-AU" b="1" i="1" dirty="0">
              <a:solidFill>
                <a:schemeClr val="accent1">
                  <a:lumMod val="75000"/>
                </a:schemeClr>
              </a:solidFill>
            </a:endParaRPr>
          </a:p>
          <a:p>
            <a:endParaRPr lang="en-AU" b="1" i="1" dirty="0">
              <a:solidFill>
                <a:schemeClr val="accent1">
                  <a:lumMod val="75000"/>
                </a:schemeClr>
              </a:solidFill>
            </a:endParaRPr>
          </a:p>
          <a:p>
            <a:r>
              <a:rPr lang="en-AU" b="1" i="1" dirty="0">
                <a:solidFill>
                  <a:srgbClr val="FF0000"/>
                </a:solidFill>
              </a:rPr>
              <a:t>China    - 1 %</a:t>
            </a:r>
          </a:p>
        </p:txBody>
      </p:sp>
      <p:pic>
        <p:nvPicPr>
          <p:cNvPr id="7" name="Picture 6">
            <a:extLst>
              <a:ext uri="{FF2B5EF4-FFF2-40B4-BE49-F238E27FC236}">
                <a16:creationId xmlns:a16="http://schemas.microsoft.com/office/drawing/2014/main" id="{32AB8B90-595F-2F0D-55F4-1455FC637E8D}"/>
              </a:ext>
            </a:extLst>
          </p:cNvPr>
          <p:cNvPicPr>
            <a:picLocks noChangeAspect="1"/>
          </p:cNvPicPr>
          <p:nvPr/>
        </p:nvPicPr>
        <p:blipFill>
          <a:blip r:embed="rId2"/>
          <a:stretch>
            <a:fillRect/>
          </a:stretch>
        </p:blipFill>
        <p:spPr>
          <a:xfrm>
            <a:off x="1491344" y="1066800"/>
            <a:ext cx="8120742" cy="5628805"/>
          </a:xfrm>
          <a:prstGeom prst="rect">
            <a:avLst/>
          </a:prstGeom>
        </p:spPr>
      </p:pic>
    </p:spTree>
    <p:extLst>
      <p:ext uri="{BB962C8B-B14F-4D97-AF65-F5344CB8AC3E}">
        <p14:creationId xmlns:p14="http://schemas.microsoft.com/office/powerpoint/2010/main" val="26988508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WjSyn0iOPy5iuAl3OwhRMQ"/>
</p:tagLst>
</file>

<file path=ppt/theme/theme1.xml><?xml version="1.0" encoding="utf-8"?>
<a:theme xmlns:a="http://schemas.openxmlformats.org/drawingml/2006/main" name="Title Slides">
  <a:themeElements>
    <a:clrScheme name="MLC PPT">
      <a:dk1>
        <a:sysClr val="windowText" lastClr="000000"/>
      </a:dk1>
      <a:lt1>
        <a:sysClr val="window" lastClr="FFFFFF"/>
      </a:lt1>
      <a:dk2>
        <a:srgbClr val="60003A"/>
      </a:dk2>
      <a:lt2>
        <a:srgbClr val="E40571"/>
      </a:lt2>
      <a:accent1>
        <a:srgbClr val="D86018"/>
      </a:accent1>
      <a:accent2>
        <a:srgbClr val="81312F"/>
      </a:accent2>
      <a:accent3>
        <a:srgbClr val="473F3A"/>
      </a:accent3>
      <a:accent4>
        <a:srgbClr val="161818"/>
      </a:accent4>
      <a:accent5>
        <a:srgbClr val="01838C"/>
      </a:accent5>
      <a:accent6>
        <a:srgbClr val="00465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LC_AM_PPT_16x9" id="{B31C087E-3262-D04B-B0E3-DC361036EC21}" vid="{75A2C6A5-5F7D-E04A-A522-80C333743238}"/>
    </a:ext>
  </a:extLst>
</a:theme>
</file>

<file path=ppt/theme/theme2.xml><?xml version="1.0" encoding="utf-8"?>
<a:theme xmlns:a="http://schemas.openxmlformats.org/drawingml/2006/main" name="Slide Layouts">
  <a:themeElements>
    <a:clrScheme name="MLC PPT">
      <a:dk1>
        <a:sysClr val="windowText" lastClr="000000"/>
      </a:dk1>
      <a:lt1>
        <a:sysClr val="window" lastClr="FFFFFF"/>
      </a:lt1>
      <a:dk2>
        <a:srgbClr val="60003A"/>
      </a:dk2>
      <a:lt2>
        <a:srgbClr val="E40571"/>
      </a:lt2>
      <a:accent1>
        <a:srgbClr val="D86018"/>
      </a:accent1>
      <a:accent2>
        <a:srgbClr val="81312F"/>
      </a:accent2>
      <a:accent3>
        <a:srgbClr val="473F3A"/>
      </a:accent3>
      <a:accent4>
        <a:srgbClr val="161818"/>
      </a:accent4>
      <a:accent5>
        <a:srgbClr val="01838C"/>
      </a:accent5>
      <a:accent6>
        <a:srgbClr val="00465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200" dirty="0" err="1" smtClean="0"/>
        </a:defPPr>
      </a:lstStyle>
    </a:txDef>
  </a:objectDefaults>
  <a:extraClrSchemeLst/>
  <a:extLst>
    <a:ext uri="{05A4C25C-085E-4340-85A3-A5531E510DB2}">
      <thm15:themeFamily xmlns:thm15="http://schemas.microsoft.com/office/thememl/2012/main" name="MLC_AM_Nov19_PPT_4x3" id="{0EBB225C-FEB4-8047-86A6-EBADDC329171}" vid="{5F8A0AD2-CCA4-0248-8F08-3BF3189EA561}"/>
    </a:ext>
  </a:extLst>
</a:theme>
</file>

<file path=ppt/theme/theme3.xml><?xml version="1.0" encoding="utf-8"?>
<a:theme xmlns:a="http://schemas.openxmlformats.org/drawingml/2006/main" name="1_Title Slides">
  <a:themeElements>
    <a:clrScheme name="MLC PPT">
      <a:dk1>
        <a:sysClr val="windowText" lastClr="000000"/>
      </a:dk1>
      <a:lt1>
        <a:sysClr val="window" lastClr="FFFFFF"/>
      </a:lt1>
      <a:dk2>
        <a:srgbClr val="60003A"/>
      </a:dk2>
      <a:lt2>
        <a:srgbClr val="E40571"/>
      </a:lt2>
      <a:accent1>
        <a:srgbClr val="D86018"/>
      </a:accent1>
      <a:accent2>
        <a:srgbClr val="81312F"/>
      </a:accent2>
      <a:accent3>
        <a:srgbClr val="473F3A"/>
      </a:accent3>
      <a:accent4>
        <a:srgbClr val="161818"/>
      </a:accent4>
      <a:accent5>
        <a:srgbClr val="01838C"/>
      </a:accent5>
      <a:accent6>
        <a:srgbClr val="004651"/>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LC_AM_PPT_16x9" id="{B31C087E-3262-D04B-B0E3-DC361036EC21}" vid="{75A2C6A5-5F7D-E04A-A522-80C33374323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Theme">
  <a:themeElements>
    <a:clrScheme name="MLC 2024">
      <a:dk1>
        <a:srgbClr val="000000"/>
      </a:dk1>
      <a:lt1>
        <a:srgbClr val="FFFFFF"/>
      </a:lt1>
      <a:dk2>
        <a:srgbClr val="6D7676"/>
      </a:dk2>
      <a:lt2>
        <a:srgbClr val="ECF1F1"/>
      </a:lt2>
      <a:accent1>
        <a:srgbClr val="FEAD1E"/>
      </a:accent1>
      <a:accent2>
        <a:srgbClr val="D34500"/>
      </a:accent2>
      <a:accent3>
        <a:srgbClr val="831600"/>
      </a:accent3>
      <a:accent4>
        <a:srgbClr val="FF66C6"/>
      </a:accent4>
      <a:accent5>
        <a:srgbClr val="33D2D3"/>
      </a:accent5>
      <a:accent6>
        <a:srgbClr val="B1DF45"/>
      </a:accent6>
      <a:hlink>
        <a:srgbClr val="D34500"/>
      </a:hlink>
      <a:folHlink>
        <a:srgbClr val="8316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22009</TotalTime>
  <Words>4710</Words>
  <Application>Microsoft Office PowerPoint</Application>
  <PresentationFormat>Widescreen</PresentationFormat>
  <Paragraphs>673</Paragraphs>
  <Slides>54</Slides>
  <Notes>10</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54</vt:i4>
      </vt:variant>
    </vt:vector>
  </HeadingPairs>
  <TitlesOfParts>
    <vt:vector size="70" baseType="lpstr">
      <vt:lpstr>Amiri</vt:lpstr>
      <vt:lpstr>Aptos</vt:lpstr>
      <vt:lpstr>Aptos Display</vt:lpstr>
      <vt:lpstr>Arial</vt:lpstr>
      <vt:lpstr>BlissPro</vt:lpstr>
      <vt:lpstr>Calibri</vt:lpstr>
      <vt:lpstr>Corpid C1 Heavy</vt:lpstr>
      <vt:lpstr>Georgia</vt:lpstr>
      <vt:lpstr>Source Sans Pro</vt:lpstr>
      <vt:lpstr>Times New Roman</vt:lpstr>
      <vt:lpstr>Title Slides</vt:lpstr>
      <vt:lpstr>Slide Layouts</vt:lpstr>
      <vt:lpstr>1_Title Slides</vt:lpstr>
      <vt:lpstr>Office Theme</vt:lpstr>
      <vt:lpstr>1_Office Theme</vt:lpstr>
      <vt:lpstr>think-cell Slide</vt:lpstr>
      <vt:lpstr>  Global   Economics   &amp;   Markets </vt:lpstr>
      <vt:lpstr>Important information</vt:lpstr>
      <vt:lpstr>Notably China and European share markets outperformed Wall Street in 2025. Both American and Australian share prices  made new historic highs during the year</vt:lpstr>
      <vt:lpstr>Australian share markets underperformed Global shares in 2025  given subdued corporate earnings results and less exposure to Artificial Intelligence &amp; Technology</vt:lpstr>
      <vt:lpstr>Australian and US shares have achieved record highs this year. However expensive valuations as suggested by high Forward P/E ratios suggest further gains may be limited.</vt:lpstr>
      <vt:lpstr>Equity risk premiums remain extraordinarily low  for American  &amp;  Australian  Shares </vt:lpstr>
      <vt:lpstr>RBA concern on whether global financial markets are complacent on risks</vt:lpstr>
      <vt:lpstr>Long term government bond yields continue to rise. This suggests investors are concerned over budget deficits and debt obligations as well as persistent inflation.</vt:lpstr>
      <vt:lpstr>Australia’s Reserve (RBA) has been the most cautious central bank since the start of 2024 with 0.5% in interest rate cuts. By comparison, major central banks have cut by &gt;+1%</vt:lpstr>
      <vt:lpstr>Inflation has become sticky around the world.. This signals limited prospects for further interest rate cuts in 2026 with China being a notable exclusion.</vt:lpstr>
      <vt:lpstr>European Central Bank (ECB) is expected to keep cash interest rate steady this year given inflation is essentially at their 2 % target</vt:lpstr>
      <vt:lpstr>The Bank of Japan (BoJ) remains under pressure to further raise  policy interest rates given that  they  remain below current  inflation. </vt:lpstr>
      <vt:lpstr>PowerPoint Presentation</vt:lpstr>
      <vt:lpstr>PowerPoint Presentation</vt:lpstr>
      <vt:lpstr>Iron Ore prices have also been a positive surprise by staying near US$ 100 per ton despite the reality that China’s steel production has peaked and is now declining. </vt:lpstr>
      <vt:lpstr>China’s data for  December shows a slowing economy with retail spending struggling</vt:lpstr>
      <vt:lpstr>China’s residential property market remains a major concern according to the Reserve Bank (RBA).</vt:lpstr>
      <vt:lpstr>Australia’s  monthly  Consumer  Price  Index  for  December shows persistent inflation.    Headline annual inflation picked up speed from 3.4 % in November to 3.8 % in December. For the RBA that is wary about inflation , this was the catalyst for a February interest rate rise.</vt:lpstr>
      <vt:lpstr>RBA’s new forecasts are for higher inflation in 2026      (SMP Feb 2026)</vt:lpstr>
      <vt:lpstr>Stubborn price pressures are evident in the ‘essentials’ . </vt:lpstr>
      <vt:lpstr>ABS comments on the December 2025 CPI</vt:lpstr>
      <vt:lpstr>Australia’s nominal household spending had a sharp rebound in the closing months of 2025  with the benefit of lower interest rates and a sharp lift in international tourism. </vt:lpstr>
      <vt:lpstr>RBA’s concern is that the Australian economy is characterised by limited capacity in product and the labour market. Hence inflation pressures have picked up recently</vt:lpstr>
      <vt:lpstr>RBA liaison survey shows that “ many “ employers are struggling to find “sufficiently skilled or high-quality candidates” for jobs </vt:lpstr>
      <vt:lpstr>The inflation gauge has turned upwards given the mix of rising global commodity prices, high Australian capacity utilization and a stronger labour market performance recently</vt:lpstr>
      <vt:lpstr>Australia’s bond market is contemplating the Reserve Bank raising interest rates  by a further 0.4 % in  2026</vt:lpstr>
      <vt:lpstr>Australia’s  house prices have made strong gains given the shortage of new supply. For the RBA, this is consistent with a strengthening economy facing capacity pressures. </vt:lpstr>
      <vt:lpstr>Australia’s new housing construction has been subdued despite a sharp increase in population in the past three years.</vt:lpstr>
      <vt:lpstr>Australian Dollar gains versus a weak US Dollar reflects this change in relative interest rate pricing.  Australian bond yields are now higher than the United States. </vt:lpstr>
      <vt:lpstr>APPENDIX</vt:lpstr>
      <vt:lpstr>RBA’s view  of the “ neutral ” cash rate is circa  3%  as  at October 2025</vt:lpstr>
      <vt:lpstr>However, the RBA is now ambivalent whether Australian financial conditions are still restrictive  or have become accommodative to economic activity </vt:lpstr>
      <vt:lpstr>Australia’s Financial Conditions are still “restrictive”  judging by a simple version of the RBA’s measures and methodology.  </vt:lpstr>
      <vt:lpstr>RBA considered that financial conditions were “restrictive” in 2024 using a ‘dashboard’ approach.</vt:lpstr>
      <vt:lpstr>Australia’s nominal household spending for November shows annual growth at 5.6 %. After adjusting for annual consumer inflation at 3.8 %, real household spending is showing  solid 2,5 % annual growth  </vt:lpstr>
      <vt:lpstr>Australia’s labour data shows slower job creation and the unemployment rate drifting higher over the past year.  RBA expects this upward drift to continue. </vt:lpstr>
      <vt:lpstr>RBA has highlighted  that Productivity is constrained by regulations and skills availability</vt:lpstr>
      <vt:lpstr>Australia’s Productivity problem  and the  many reasons why  !!!</vt:lpstr>
      <vt:lpstr>For the RBA, the saga of strong rises in labour costs and weak productivity growth caution against lowering interest rates. </vt:lpstr>
      <vt:lpstr>Australia’s labour data shows slower job creation and the unemployment rate higher over the past year.  </vt:lpstr>
      <vt:lpstr>PowerPoint Presentation</vt:lpstr>
      <vt:lpstr>President Trump in April 2025 : “ I always say ‘ tariffs' is the most beautiful word to me in the dictionary ” *</vt:lpstr>
      <vt:lpstr>“Back to the Future” for US trade policy  :  American consumers confront an  “average effective tariff rate of 17.9 %  according to the Yale University’s  Budget Lab.      </vt:lpstr>
      <vt:lpstr>FED’s economic forecasts show the US economy performing with growth above trend, stable unemployment rate and core inflation above the 2% target</vt:lpstr>
      <vt:lpstr>Moody’s downgraded the US government credit rating from AAA to Aa1 with a negative outlook in May 2025  with the following rationale :</vt:lpstr>
      <vt:lpstr>USA has been running large budget deficits since Clinton’s last year in the White House in 2020 Moody’s forecast is just another warning over the lack of fiscal discipline.</vt:lpstr>
      <vt:lpstr>US budget analysis typically focuses on the “Total  Debt held by the Public” which is “Gross Government Debt less the intragovernmental holdings” </vt:lpstr>
      <vt:lpstr>Given the “ big beautiful bill ”  CBO estimates that the US public debt will accelerate higher from their prior estimate of 117% to 125 % in 2034 . </vt:lpstr>
      <vt:lpstr>Can the USA have a “fiscal crisis” ? There are many paths to a fiscal crisis but ultimately the destination is devastating.</vt:lpstr>
      <vt:lpstr>US Government term premiums have risen sharply over recent years  to compensate for perceived credit and  duration risk ( essentially higher risk premiums )</vt:lpstr>
      <vt:lpstr>Compared to USA, Australia shows more fiscal discipline with lower government debt </vt:lpstr>
      <vt:lpstr>Financial conditions yet to show significant tightening according to the FED Chicago NFCI</vt:lpstr>
      <vt:lpstr>Russia – Ukraine War appears to be a stalemate with Russia holding eastern Ukraine &amp; Crimea despite Ukraine’s brave defence </vt:lpstr>
      <vt:lpstr>A China – Taiwan War would have parallels to Russia – Ukraine in terms of a large attacker against a small nation. The question is - Does the United States then defend Taiwan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China’s interest rates and credit growth have been remarkably stable during the crisis but inflation pressures are surging.</dc:title>
  <dc:creator>Bob J Cunneen (MLC)</dc:creator>
  <cp:lastModifiedBy>Bob Cunneen</cp:lastModifiedBy>
  <cp:revision>166</cp:revision>
  <cp:lastPrinted>2026-02-05T02:05:57Z</cp:lastPrinted>
  <dcterms:created xsi:type="dcterms:W3CDTF">2021-12-02T01:52:28Z</dcterms:created>
  <dcterms:modified xsi:type="dcterms:W3CDTF">2026-02-09T00:40:26Z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f445648-85c5-40d2-912a-e1ed7b95771d_Enabled">
    <vt:lpwstr>true</vt:lpwstr>
  </property>
  <property fmtid="{D5CDD505-2E9C-101B-9397-08002B2CF9AE}" pid="3" name="MSIP_Label_af445648-85c5-40d2-912a-e1ed7b95771d_SetDate">
    <vt:lpwstr>2021-12-02T01:54:02Z</vt:lpwstr>
  </property>
  <property fmtid="{D5CDD505-2E9C-101B-9397-08002B2CF9AE}" pid="4" name="MSIP_Label_af445648-85c5-40d2-912a-e1ed7b95771d_Method">
    <vt:lpwstr>Privileged</vt:lpwstr>
  </property>
  <property fmtid="{D5CDD505-2E9C-101B-9397-08002B2CF9AE}" pid="5" name="MSIP_Label_af445648-85c5-40d2-912a-e1ed7b95771d_Name">
    <vt:lpwstr>af445648-85c5-40d2-912a-e1ed7b95771d</vt:lpwstr>
  </property>
  <property fmtid="{D5CDD505-2E9C-101B-9397-08002B2CF9AE}" pid="6" name="MSIP_Label_af445648-85c5-40d2-912a-e1ed7b95771d_SiteId">
    <vt:lpwstr>48d6943f-580e-40b1-a0e1-c07fa3707873</vt:lpwstr>
  </property>
  <property fmtid="{D5CDD505-2E9C-101B-9397-08002B2CF9AE}" pid="7" name="MSIP_Label_af445648-85c5-40d2-912a-e1ed7b95771d_ActionId">
    <vt:lpwstr>1146350c-58e1-4784-99d0-40679e1bf3f4</vt:lpwstr>
  </property>
  <property fmtid="{D5CDD505-2E9C-101B-9397-08002B2CF9AE}" pid="8" name="MSIP_Label_af445648-85c5-40d2-912a-e1ed7b95771d_ContentBits">
    <vt:lpwstr>0</vt:lpwstr>
  </property>
</Properties>
</file>