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4.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7" r:id="rId2"/>
    <p:sldMasterId id="2147483702" r:id="rId3"/>
    <p:sldMasterId id="2147483748" r:id="rId4"/>
    <p:sldMasterId id="2147483763" r:id="rId5"/>
  </p:sldMasterIdLst>
  <p:notesMasterIdLst>
    <p:notesMasterId r:id="rId71"/>
  </p:notesMasterIdLst>
  <p:sldIdLst>
    <p:sldId id="2147483623" r:id="rId6"/>
    <p:sldId id="275" r:id="rId7"/>
    <p:sldId id="2147483647" r:id="rId8"/>
    <p:sldId id="312" r:id="rId9"/>
    <p:sldId id="307" r:id="rId10"/>
    <p:sldId id="277" r:id="rId11"/>
    <p:sldId id="300" r:id="rId12"/>
    <p:sldId id="293" r:id="rId13"/>
    <p:sldId id="308" r:id="rId14"/>
    <p:sldId id="297" r:id="rId15"/>
    <p:sldId id="278" r:id="rId16"/>
    <p:sldId id="257" r:id="rId17"/>
    <p:sldId id="304" r:id="rId18"/>
    <p:sldId id="256" r:id="rId19"/>
    <p:sldId id="282" r:id="rId20"/>
    <p:sldId id="290" r:id="rId21"/>
    <p:sldId id="285" r:id="rId22"/>
    <p:sldId id="280" r:id="rId23"/>
    <p:sldId id="261" r:id="rId24"/>
    <p:sldId id="291" r:id="rId25"/>
    <p:sldId id="315" r:id="rId26"/>
    <p:sldId id="301" r:id="rId27"/>
    <p:sldId id="260" r:id="rId28"/>
    <p:sldId id="2147483585" r:id="rId29"/>
    <p:sldId id="265" r:id="rId30"/>
    <p:sldId id="296" r:id="rId31"/>
    <p:sldId id="273" r:id="rId32"/>
    <p:sldId id="298" r:id="rId33"/>
    <p:sldId id="264" r:id="rId34"/>
    <p:sldId id="268" r:id="rId35"/>
    <p:sldId id="306" r:id="rId36"/>
    <p:sldId id="311" r:id="rId37"/>
    <p:sldId id="274" r:id="rId38"/>
    <p:sldId id="263" r:id="rId39"/>
    <p:sldId id="309" r:id="rId40"/>
    <p:sldId id="294" r:id="rId41"/>
    <p:sldId id="310" r:id="rId42"/>
    <p:sldId id="313" r:id="rId43"/>
    <p:sldId id="266" r:id="rId44"/>
    <p:sldId id="267" r:id="rId45"/>
    <p:sldId id="276" r:id="rId46"/>
    <p:sldId id="262" r:id="rId47"/>
    <p:sldId id="292" r:id="rId48"/>
    <p:sldId id="299" r:id="rId49"/>
    <p:sldId id="2147483646" r:id="rId50"/>
    <p:sldId id="279" r:id="rId51"/>
    <p:sldId id="289" r:id="rId52"/>
    <p:sldId id="302" r:id="rId53"/>
    <p:sldId id="303" r:id="rId54"/>
    <p:sldId id="269" r:id="rId55"/>
    <p:sldId id="305" r:id="rId56"/>
    <p:sldId id="270" r:id="rId57"/>
    <p:sldId id="295" r:id="rId58"/>
    <p:sldId id="2147483588" r:id="rId59"/>
    <p:sldId id="2147483583" r:id="rId60"/>
    <p:sldId id="2147483580" r:id="rId61"/>
    <p:sldId id="272" r:id="rId62"/>
    <p:sldId id="258" r:id="rId63"/>
    <p:sldId id="283" r:id="rId64"/>
    <p:sldId id="286" r:id="rId65"/>
    <p:sldId id="284" r:id="rId66"/>
    <p:sldId id="259" r:id="rId67"/>
    <p:sldId id="281" r:id="rId68"/>
    <p:sldId id="2147483609" r:id="rId69"/>
    <p:sldId id="287" r:id="rId70"/>
  </p:sldIdLst>
  <p:sldSz cx="12192000" cy="6858000"/>
  <p:notesSz cx="6805613" cy="99393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42F6491-B8D0-4EDD-9B5B-14DFB4FFEB79}">
          <p14:sldIdLst>
            <p14:sldId id="2147483623"/>
            <p14:sldId id="275"/>
            <p14:sldId id="2147483647"/>
            <p14:sldId id="312"/>
            <p14:sldId id="307"/>
            <p14:sldId id="277"/>
            <p14:sldId id="300"/>
            <p14:sldId id="293"/>
            <p14:sldId id="308"/>
            <p14:sldId id="297"/>
            <p14:sldId id="278"/>
            <p14:sldId id="257"/>
            <p14:sldId id="304"/>
            <p14:sldId id="256"/>
            <p14:sldId id="282"/>
            <p14:sldId id="290"/>
            <p14:sldId id="285"/>
            <p14:sldId id="280"/>
            <p14:sldId id="261"/>
            <p14:sldId id="291"/>
            <p14:sldId id="315"/>
            <p14:sldId id="301"/>
            <p14:sldId id="260"/>
            <p14:sldId id="2147483585"/>
            <p14:sldId id="265"/>
            <p14:sldId id="296"/>
            <p14:sldId id="273"/>
            <p14:sldId id="298"/>
            <p14:sldId id="264"/>
            <p14:sldId id="268"/>
            <p14:sldId id="306"/>
            <p14:sldId id="311"/>
            <p14:sldId id="274"/>
            <p14:sldId id="263"/>
            <p14:sldId id="309"/>
            <p14:sldId id="294"/>
            <p14:sldId id="310"/>
            <p14:sldId id="313"/>
            <p14:sldId id="266"/>
            <p14:sldId id="267"/>
            <p14:sldId id="276"/>
            <p14:sldId id="262"/>
            <p14:sldId id="292"/>
            <p14:sldId id="299"/>
            <p14:sldId id="2147483646"/>
            <p14:sldId id="279"/>
            <p14:sldId id="289"/>
            <p14:sldId id="302"/>
            <p14:sldId id="303"/>
            <p14:sldId id="269"/>
            <p14:sldId id="305"/>
            <p14:sldId id="270"/>
            <p14:sldId id="295"/>
            <p14:sldId id="2147483588"/>
            <p14:sldId id="2147483583"/>
            <p14:sldId id="2147483580"/>
            <p14:sldId id="272"/>
            <p14:sldId id="258"/>
            <p14:sldId id="283"/>
            <p14:sldId id="286"/>
            <p14:sldId id="284"/>
            <p14:sldId id="259"/>
            <p14:sldId id="281"/>
            <p14:sldId id="2147483609"/>
            <p14:sldId id="28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a:srgbClr val="008000"/>
    <a:srgbClr val="0000FF"/>
    <a:srgbClr val="006600"/>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2D096D-60A5-4E9A-8683-189067CF408F}" v="78" dt="2026-04-21T00:23:37.3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3" d="2"/>
        <a:sy n="3" d="2"/>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slide" Target="slides/slide58.xml"/><Relationship Id="rId68" Type="http://schemas.openxmlformats.org/officeDocument/2006/relationships/slide" Target="slides/slide63.xml"/><Relationship Id="rId76" Type="http://schemas.microsoft.com/office/2016/11/relationships/changesInfo" Target="changesInfos/changesInfo1.xml"/><Relationship Id="rId7" Type="http://schemas.openxmlformats.org/officeDocument/2006/relationships/slide" Target="slides/slide2.xml"/><Relationship Id="rId71"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slide" Target="slides/slide56.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microsoft.com/office/2015/10/relationships/revisionInfo" Target="revisionInfo.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b Cunneen" userId="6f2fea3d-cd41-411a-99fb-0b6bf71ac23d" providerId="ADAL" clId="{872357C1-B725-439E-9BAE-595BA74D965D}"/>
    <pc:docChg chg="custSel addSld delSld modSld addSection delSection modSection">
      <pc:chgData name="Bob Cunneen" userId="6f2fea3d-cd41-411a-99fb-0b6bf71ac23d" providerId="ADAL" clId="{872357C1-B725-439E-9BAE-595BA74D965D}" dt="2026-04-21T00:23:44.650" v="3036" actId="2696"/>
      <pc:docMkLst>
        <pc:docMk/>
      </pc:docMkLst>
      <pc:sldChg chg="modSp mod">
        <pc:chgData name="Bob Cunneen" userId="6f2fea3d-cd41-411a-99fb-0b6bf71ac23d" providerId="ADAL" clId="{872357C1-B725-439E-9BAE-595BA74D965D}" dt="2026-04-20T10:53:15.033" v="2144" actId="20577"/>
        <pc:sldMkLst>
          <pc:docMk/>
          <pc:sldMk cId="3617709042" sldId="256"/>
        </pc:sldMkLst>
        <pc:graphicFrameChg chg="modGraphic">
          <ac:chgData name="Bob Cunneen" userId="6f2fea3d-cd41-411a-99fb-0b6bf71ac23d" providerId="ADAL" clId="{872357C1-B725-439E-9BAE-595BA74D965D}" dt="2026-04-20T10:53:15.033" v="2144" actId="20577"/>
          <ac:graphicFrameMkLst>
            <pc:docMk/>
            <pc:sldMk cId="3617709042" sldId="256"/>
            <ac:graphicFrameMk id="55" creationId="{369DFE1C-A63E-4E92-AB82-4C16AFBBAD8A}"/>
          </ac:graphicFrameMkLst>
        </pc:graphicFrameChg>
      </pc:sldChg>
      <pc:sldChg chg="addSp delSp modSp add mod">
        <pc:chgData name="Bob Cunneen" userId="6f2fea3d-cd41-411a-99fb-0b6bf71ac23d" providerId="ADAL" clId="{872357C1-B725-439E-9BAE-595BA74D965D}" dt="2026-04-20T22:40:50.676" v="2485" actId="692"/>
        <pc:sldMkLst>
          <pc:docMk/>
          <pc:sldMk cId="3957283513" sldId="257"/>
        </pc:sldMkLst>
        <pc:spChg chg="mod">
          <ac:chgData name="Bob Cunneen" userId="6f2fea3d-cd41-411a-99fb-0b6bf71ac23d" providerId="ADAL" clId="{872357C1-B725-439E-9BAE-595BA74D965D}" dt="2026-04-20T22:37:28.112" v="2426" actId="20577"/>
          <ac:spMkLst>
            <pc:docMk/>
            <pc:sldMk cId="3957283513" sldId="257"/>
            <ac:spMk id="12" creationId="{170629BC-34CD-0C33-60E8-A9EF65344353}"/>
          </ac:spMkLst>
        </pc:spChg>
        <pc:picChg chg="add mod">
          <ac:chgData name="Bob Cunneen" userId="6f2fea3d-cd41-411a-99fb-0b6bf71ac23d" providerId="ADAL" clId="{872357C1-B725-439E-9BAE-595BA74D965D}" dt="2026-04-20T22:38:58.743" v="2440" actId="14100"/>
          <ac:picMkLst>
            <pc:docMk/>
            <pc:sldMk cId="3957283513" sldId="257"/>
            <ac:picMk id="3" creationId="{C40DC409-6FAA-40A0-A61A-62AB019E41F7}"/>
          </ac:picMkLst>
        </pc:picChg>
        <pc:picChg chg="del">
          <ac:chgData name="Bob Cunneen" userId="6f2fea3d-cd41-411a-99fb-0b6bf71ac23d" providerId="ADAL" clId="{872357C1-B725-439E-9BAE-595BA74D965D}" dt="2026-04-20T22:31:23.512" v="2402" actId="21"/>
          <ac:picMkLst>
            <pc:docMk/>
            <pc:sldMk cId="3957283513" sldId="257"/>
            <ac:picMk id="5" creationId="{EA4A689E-B060-D0A8-73D3-C0DA7DEE9CC8}"/>
          </ac:picMkLst>
        </pc:picChg>
        <pc:picChg chg="del mod">
          <ac:chgData name="Bob Cunneen" userId="6f2fea3d-cd41-411a-99fb-0b6bf71ac23d" providerId="ADAL" clId="{872357C1-B725-439E-9BAE-595BA74D965D}" dt="2026-04-20T22:39:33.620" v="2448" actId="21"/>
          <ac:picMkLst>
            <pc:docMk/>
            <pc:sldMk cId="3957283513" sldId="257"/>
            <ac:picMk id="6" creationId="{96219131-23D4-F757-B4CE-629197FBC6F4}"/>
          </ac:picMkLst>
        </pc:picChg>
        <pc:picChg chg="del mod">
          <ac:chgData name="Bob Cunneen" userId="6f2fea3d-cd41-411a-99fb-0b6bf71ac23d" providerId="ADAL" clId="{872357C1-B725-439E-9BAE-595BA74D965D}" dt="2026-04-20T22:38:51.481" v="2437" actId="21"/>
          <ac:picMkLst>
            <pc:docMk/>
            <pc:sldMk cId="3957283513" sldId="257"/>
            <ac:picMk id="7" creationId="{BA67EEF8-ED18-D52E-B40A-A10C04237D17}"/>
          </ac:picMkLst>
        </pc:picChg>
        <pc:picChg chg="del mod">
          <ac:chgData name="Bob Cunneen" userId="6f2fea3d-cd41-411a-99fb-0b6bf71ac23d" providerId="ADAL" clId="{872357C1-B725-439E-9BAE-595BA74D965D}" dt="2026-04-20T22:39:23.131" v="2444" actId="21"/>
          <ac:picMkLst>
            <pc:docMk/>
            <pc:sldMk cId="3957283513" sldId="257"/>
            <ac:picMk id="8" creationId="{A8F843CC-22F8-7CFB-9D2E-A1E6D6205395}"/>
          </ac:picMkLst>
        </pc:picChg>
        <pc:picChg chg="add mod">
          <ac:chgData name="Bob Cunneen" userId="6f2fea3d-cd41-411a-99fb-0b6bf71ac23d" providerId="ADAL" clId="{872357C1-B725-439E-9BAE-595BA74D965D}" dt="2026-04-20T22:38:49.464" v="2436" actId="1076"/>
          <ac:picMkLst>
            <pc:docMk/>
            <pc:sldMk cId="3957283513" sldId="257"/>
            <ac:picMk id="9" creationId="{7AED8FE6-9778-6CDF-2406-CEBC9ABBD583}"/>
          </ac:picMkLst>
        </pc:picChg>
        <pc:picChg chg="add mod">
          <ac:chgData name="Bob Cunneen" userId="6f2fea3d-cd41-411a-99fb-0b6bf71ac23d" providerId="ADAL" clId="{872357C1-B725-439E-9BAE-595BA74D965D}" dt="2026-04-20T22:39:19.785" v="2443" actId="1076"/>
          <ac:picMkLst>
            <pc:docMk/>
            <pc:sldMk cId="3957283513" sldId="257"/>
            <ac:picMk id="10" creationId="{E352BDC6-AFAA-40F6-FF87-81E66CB21A49}"/>
          </ac:picMkLst>
        </pc:picChg>
        <pc:picChg chg="add mod">
          <ac:chgData name="Bob Cunneen" userId="6f2fea3d-cd41-411a-99fb-0b6bf71ac23d" providerId="ADAL" clId="{872357C1-B725-439E-9BAE-595BA74D965D}" dt="2026-04-20T22:39:31.256" v="2447" actId="1076"/>
          <ac:picMkLst>
            <pc:docMk/>
            <pc:sldMk cId="3957283513" sldId="257"/>
            <ac:picMk id="11" creationId="{B6319512-2294-1E1C-1CE2-DC2F39CEFA54}"/>
          </ac:picMkLst>
        </pc:picChg>
        <pc:cxnChg chg="del mod">
          <ac:chgData name="Bob Cunneen" userId="6f2fea3d-cd41-411a-99fb-0b6bf71ac23d" providerId="ADAL" clId="{872357C1-B725-439E-9BAE-595BA74D965D}" dt="2026-04-20T22:31:32.846" v="2407" actId="21"/>
          <ac:cxnSpMkLst>
            <pc:docMk/>
            <pc:sldMk cId="3957283513" sldId="257"/>
            <ac:cxnSpMk id="13" creationId="{57819773-14A6-7787-FCBF-28E7926B0325}"/>
          </ac:cxnSpMkLst>
        </pc:cxnChg>
        <pc:cxnChg chg="add mod">
          <ac:chgData name="Bob Cunneen" userId="6f2fea3d-cd41-411a-99fb-0b6bf71ac23d" providerId="ADAL" clId="{872357C1-B725-439E-9BAE-595BA74D965D}" dt="2026-04-20T22:40:16.297" v="2468" actId="14100"/>
          <ac:cxnSpMkLst>
            <pc:docMk/>
            <pc:sldMk cId="3957283513" sldId="257"/>
            <ac:cxnSpMk id="15" creationId="{A1E22B55-108B-7DBD-EF03-18F322695BDE}"/>
          </ac:cxnSpMkLst>
        </pc:cxnChg>
        <pc:cxnChg chg="del mod">
          <ac:chgData name="Bob Cunneen" userId="6f2fea3d-cd41-411a-99fb-0b6bf71ac23d" providerId="ADAL" clId="{872357C1-B725-439E-9BAE-595BA74D965D}" dt="2026-04-20T22:31:37.347" v="2409" actId="21"/>
          <ac:cxnSpMkLst>
            <pc:docMk/>
            <pc:sldMk cId="3957283513" sldId="257"/>
            <ac:cxnSpMk id="16" creationId="{656C2F1E-EBBE-2171-1274-BDC9C7F33E7B}"/>
          </ac:cxnSpMkLst>
        </pc:cxnChg>
        <pc:cxnChg chg="add mod">
          <ac:chgData name="Bob Cunneen" userId="6f2fea3d-cd41-411a-99fb-0b6bf71ac23d" providerId="ADAL" clId="{872357C1-B725-439E-9BAE-595BA74D965D}" dt="2026-04-20T22:40:50.676" v="2485" actId="692"/>
          <ac:cxnSpMkLst>
            <pc:docMk/>
            <pc:sldMk cId="3957283513" sldId="257"/>
            <ac:cxnSpMk id="19" creationId="{B4CCA294-B8B5-44E8-5633-7237816C8C5F}"/>
          </ac:cxnSpMkLst>
        </pc:cxnChg>
      </pc:sldChg>
      <pc:sldChg chg="modSp mod">
        <pc:chgData name="Bob Cunneen" userId="6f2fea3d-cd41-411a-99fb-0b6bf71ac23d" providerId="ADAL" clId="{872357C1-B725-439E-9BAE-595BA74D965D}" dt="2026-04-20T22:54:29.083" v="2603" actId="20577"/>
        <pc:sldMkLst>
          <pc:docMk/>
          <pc:sldMk cId="3044504146" sldId="260"/>
        </pc:sldMkLst>
        <pc:spChg chg="mod">
          <ac:chgData name="Bob Cunneen" userId="6f2fea3d-cd41-411a-99fb-0b6bf71ac23d" providerId="ADAL" clId="{872357C1-B725-439E-9BAE-595BA74D965D}" dt="2026-04-20T22:54:29.083" v="2603" actId="20577"/>
          <ac:spMkLst>
            <pc:docMk/>
            <pc:sldMk cId="3044504146" sldId="260"/>
            <ac:spMk id="9" creationId="{28D38CBD-9981-3E2F-2969-E18CBA27D61D}"/>
          </ac:spMkLst>
        </pc:spChg>
      </pc:sldChg>
      <pc:sldChg chg="addSp delSp modSp mod">
        <pc:chgData name="Bob Cunneen" userId="6f2fea3d-cd41-411a-99fb-0b6bf71ac23d" providerId="ADAL" clId="{872357C1-B725-439E-9BAE-595BA74D965D}" dt="2026-04-19T03:38:46.402" v="644" actId="21"/>
        <pc:sldMkLst>
          <pc:docMk/>
          <pc:sldMk cId="2435723289" sldId="261"/>
        </pc:sldMkLst>
        <pc:spChg chg="add mod">
          <ac:chgData name="Bob Cunneen" userId="6f2fea3d-cd41-411a-99fb-0b6bf71ac23d" providerId="ADAL" clId="{872357C1-B725-439E-9BAE-595BA74D965D}" dt="2026-04-19T03:37:03.667" v="611" actId="1076"/>
          <ac:spMkLst>
            <pc:docMk/>
            <pc:sldMk cId="2435723289" sldId="261"/>
            <ac:spMk id="4" creationId="{26497274-6C98-26BF-49CC-AFA2E65245AD}"/>
          </ac:spMkLst>
        </pc:spChg>
        <pc:picChg chg="add mod">
          <ac:chgData name="Bob Cunneen" userId="6f2fea3d-cd41-411a-99fb-0b6bf71ac23d" providerId="ADAL" clId="{872357C1-B725-439E-9BAE-595BA74D965D}" dt="2026-04-19T03:37:43.245" v="619" actId="14100"/>
          <ac:picMkLst>
            <pc:docMk/>
            <pc:sldMk cId="2435723289" sldId="261"/>
            <ac:picMk id="6" creationId="{40D662AB-658D-0113-2B9E-4561D53FB766}"/>
          </ac:picMkLst>
        </pc:picChg>
        <pc:picChg chg="add mod">
          <ac:chgData name="Bob Cunneen" userId="6f2fea3d-cd41-411a-99fb-0b6bf71ac23d" providerId="ADAL" clId="{872357C1-B725-439E-9BAE-595BA74D965D}" dt="2026-04-19T03:37:53.055" v="621" actId="1076"/>
          <ac:picMkLst>
            <pc:docMk/>
            <pc:sldMk cId="2435723289" sldId="261"/>
            <ac:picMk id="7" creationId="{F19EAE6A-4991-D015-7EDB-4116C3E45256}"/>
          </ac:picMkLst>
        </pc:picChg>
        <pc:picChg chg="add mod">
          <ac:chgData name="Bob Cunneen" userId="6f2fea3d-cd41-411a-99fb-0b6bf71ac23d" providerId="ADAL" clId="{872357C1-B725-439E-9BAE-595BA74D965D}" dt="2026-04-19T03:38:21.006" v="625" actId="1076"/>
          <ac:picMkLst>
            <pc:docMk/>
            <pc:sldMk cId="2435723289" sldId="261"/>
            <ac:picMk id="11" creationId="{95332658-087B-D301-16DD-72EB981CC184}"/>
          </ac:picMkLst>
        </pc:picChg>
        <pc:cxnChg chg="add mod">
          <ac:chgData name="Bob Cunneen" userId="6f2fea3d-cd41-411a-99fb-0b6bf71ac23d" providerId="ADAL" clId="{872357C1-B725-439E-9BAE-595BA74D965D}" dt="2026-04-19T03:38:41.558" v="643" actId="692"/>
          <ac:cxnSpMkLst>
            <pc:docMk/>
            <pc:sldMk cId="2435723289" sldId="261"/>
            <ac:cxnSpMk id="13" creationId="{9AD9D465-C949-F238-2FA4-134C19232A0F}"/>
          </ac:cxnSpMkLst>
        </pc:cxnChg>
      </pc:sldChg>
      <pc:sldChg chg="add del">
        <pc:chgData name="Bob Cunneen" userId="6f2fea3d-cd41-411a-99fb-0b6bf71ac23d" providerId="ADAL" clId="{872357C1-B725-439E-9BAE-595BA74D965D}" dt="2026-04-20T02:53:54.972" v="1271" actId="2696"/>
        <pc:sldMkLst>
          <pc:docMk/>
          <pc:sldMk cId="764567471" sldId="263"/>
        </pc:sldMkLst>
      </pc:sldChg>
      <pc:sldChg chg="add">
        <pc:chgData name="Bob Cunneen" userId="6f2fea3d-cd41-411a-99fb-0b6bf71ac23d" providerId="ADAL" clId="{872357C1-B725-439E-9BAE-595BA74D965D}" dt="2026-04-20T02:55:52.250" v="1408"/>
        <pc:sldMkLst>
          <pc:docMk/>
          <pc:sldMk cId="1930542064" sldId="263"/>
        </pc:sldMkLst>
      </pc:sldChg>
      <pc:sldChg chg="addSp delSp modSp add mod">
        <pc:chgData name="Bob Cunneen" userId="6f2fea3d-cd41-411a-99fb-0b6bf71ac23d" providerId="ADAL" clId="{872357C1-B725-439E-9BAE-595BA74D965D}" dt="2026-04-19T04:06:06.934" v="827" actId="1076"/>
        <pc:sldMkLst>
          <pc:docMk/>
          <pc:sldMk cId="3981735393" sldId="264"/>
        </pc:sldMkLst>
        <pc:spChg chg="mod">
          <ac:chgData name="Bob Cunneen" userId="6f2fea3d-cd41-411a-99fb-0b6bf71ac23d" providerId="ADAL" clId="{872357C1-B725-439E-9BAE-595BA74D965D}" dt="2026-04-19T04:05:55.253" v="825" actId="20577"/>
          <ac:spMkLst>
            <pc:docMk/>
            <pc:sldMk cId="3981735393" sldId="264"/>
            <ac:spMk id="2" creationId="{A8297181-F5C2-E74A-AAE4-76C1D261941E}"/>
          </ac:spMkLst>
        </pc:spChg>
        <pc:picChg chg="add mod">
          <ac:chgData name="Bob Cunneen" userId="6f2fea3d-cd41-411a-99fb-0b6bf71ac23d" providerId="ADAL" clId="{872357C1-B725-439E-9BAE-595BA74D965D}" dt="2026-04-19T04:06:05.110" v="826" actId="14100"/>
          <ac:picMkLst>
            <pc:docMk/>
            <pc:sldMk cId="3981735393" sldId="264"/>
            <ac:picMk id="7" creationId="{887D39F0-2DA7-261C-1AE4-E3D7751507DF}"/>
          </ac:picMkLst>
        </pc:picChg>
        <pc:cxnChg chg="add mod">
          <ac:chgData name="Bob Cunneen" userId="6f2fea3d-cd41-411a-99fb-0b6bf71ac23d" providerId="ADAL" clId="{872357C1-B725-439E-9BAE-595BA74D965D}" dt="2026-04-19T04:06:06.934" v="827" actId="1076"/>
          <ac:cxnSpMkLst>
            <pc:docMk/>
            <pc:sldMk cId="3981735393" sldId="264"/>
            <ac:cxnSpMk id="9" creationId="{2F87E423-4885-ADC9-5873-DE8985E3A399}"/>
          </ac:cxnSpMkLst>
        </pc:cxnChg>
      </pc:sldChg>
      <pc:sldChg chg="add">
        <pc:chgData name="Bob Cunneen" userId="6f2fea3d-cd41-411a-99fb-0b6bf71ac23d" providerId="ADAL" clId="{872357C1-B725-439E-9BAE-595BA74D965D}" dt="2026-04-16T03:17:14.932" v="394"/>
        <pc:sldMkLst>
          <pc:docMk/>
          <pc:sldMk cId="1526113399" sldId="265"/>
        </pc:sldMkLst>
      </pc:sldChg>
      <pc:sldChg chg="modSp add mod">
        <pc:chgData name="Bob Cunneen" userId="6f2fea3d-cd41-411a-99fb-0b6bf71ac23d" providerId="ADAL" clId="{872357C1-B725-439E-9BAE-595BA74D965D}" dt="2026-04-16T03:24:58.177" v="399" actId="1076"/>
        <pc:sldMkLst>
          <pc:docMk/>
          <pc:sldMk cId="4083131701" sldId="268"/>
        </pc:sldMkLst>
        <pc:spChg chg="mod">
          <ac:chgData name="Bob Cunneen" userId="6f2fea3d-cd41-411a-99fb-0b6bf71ac23d" providerId="ADAL" clId="{872357C1-B725-439E-9BAE-595BA74D965D}" dt="2026-04-16T03:24:58.177" v="399" actId="1076"/>
          <ac:spMkLst>
            <pc:docMk/>
            <pc:sldMk cId="4083131701" sldId="268"/>
            <ac:spMk id="16386" creationId="{48599D1F-3E8A-75CB-6454-35B21E58A7AB}"/>
          </ac:spMkLst>
        </pc:spChg>
      </pc:sldChg>
      <pc:sldChg chg="modSp mod">
        <pc:chgData name="Bob Cunneen" userId="6f2fea3d-cd41-411a-99fb-0b6bf71ac23d" providerId="ADAL" clId="{872357C1-B725-439E-9BAE-595BA74D965D}" dt="2026-04-20T05:43:59.151" v="1868" actId="14100"/>
        <pc:sldMkLst>
          <pc:docMk/>
          <pc:sldMk cId="3497733350" sldId="270"/>
        </pc:sldMkLst>
        <pc:spChg chg="mod">
          <ac:chgData name="Bob Cunneen" userId="6f2fea3d-cd41-411a-99fb-0b6bf71ac23d" providerId="ADAL" clId="{872357C1-B725-439E-9BAE-595BA74D965D}" dt="2026-04-20T05:43:59.151" v="1868" actId="14100"/>
          <ac:spMkLst>
            <pc:docMk/>
            <pc:sldMk cId="3497733350" sldId="270"/>
            <ac:spMk id="7" creationId="{D2B4BE45-8F42-47F4-51CB-BFB979E93024}"/>
          </ac:spMkLst>
        </pc:spChg>
        <pc:graphicFrameChg chg="mod modGraphic">
          <ac:chgData name="Bob Cunneen" userId="6f2fea3d-cd41-411a-99fb-0b6bf71ac23d" providerId="ADAL" clId="{872357C1-B725-439E-9BAE-595BA74D965D}" dt="2026-04-20T05:43:54.224" v="1867" actId="14734"/>
          <ac:graphicFrameMkLst>
            <pc:docMk/>
            <pc:sldMk cId="3497733350" sldId="270"/>
            <ac:graphicFrameMk id="5" creationId="{285EE943-3B2C-F0E0-D890-D9C9D9D09E96}"/>
          </ac:graphicFrameMkLst>
        </pc:graphicFrameChg>
      </pc:sldChg>
      <pc:sldChg chg="add del">
        <pc:chgData name="Bob Cunneen" userId="6f2fea3d-cd41-411a-99fb-0b6bf71ac23d" providerId="ADAL" clId="{872357C1-B725-439E-9BAE-595BA74D965D}" dt="2026-04-21T00:23:40.243" v="3035" actId="2696"/>
        <pc:sldMkLst>
          <pc:docMk/>
          <pc:sldMk cId="1729950202" sldId="271"/>
        </pc:sldMkLst>
      </pc:sldChg>
      <pc:sldChg chg="addSp delSp modSp new del mod">
        <pc:chgData name="Bob Cunneen" userId="6f2fea3d-cd41-411a-99fb-0b6bf71ac23d" providerId="ADAL" clId="{872357C1-B725-439E-9BAE-595BA74D965D}" dt="2026-04-20T22:55:31.313" v="2605" actId="2696"/>
        <pc:sldMkLst>
          <pc:docMk/>
          <pc:sldMk cId="3923631794" sldId="271"/>
        </pc:sldMkLst>
      </pc:sldChg>
      <pc:sldChg chg="add">
        <pc:chgData name="Bob Cunneen" userId="6f2fea3d-cd41-411a-99fb-0b6bf71ac23d" providerId="ADAL" clId="{872357C1-B725-439E-9BAE-595BA74D965D}" dt="2026-04-16T03:18:00.452" v="396"/>
        <pc:sldMkLst>
          <pc:docMk/>
          <pc:sldMk cId="3030808787" sldId="273"/>
        </pc:sldMkLst>
      </pc:sldChg>
      <pc:sldChg chg="modSp add mod">
        <pc:chgData name="Bob Cunneen" userId="6f2fea3d-cd41-411a-99fb-0b6bf71ac23d" providerId="ADAL" clId="{872357C1-B725-439E-9BAE-595BA74D965D}" dt="2026-04-20T23:05:12.400" v="2656" actId="20577"/>
        <pc:sldMkLst>
          <pc:docMk/>
          <pc:sldMk cId="4277098634" sldId="277"/>
        </pc:sldMkLst>
        <pc:spChg chg="mod">
          <ac:chgData name="Bob Cunneen" userId="6f2fea3d-cd41-411a-99fb-0b6bf71ac23d" providerId="ADAL" clId="{872357C1-B725-439E-9BAE-595BA74D965D}" dt="2026-04-20T23:05:12.400" v="2656" actId="20577"/>
          <ac:spMkLst>
            <pc:docMk/>
            <pc:sldMk cId="4277098634" sldId="277"/>
            <ac:spMk id="3" creationId="{C6D165BC-ADC4-60A2-7D91-08C57CEED1A3}"/>
          </ac:spMkLst>
        </pc:spChg>
      </pc:sldChg>
      <pc:sldChg chg="add">
        <pc:chgData name="Bob Cunneen" userId="6f2fea3d-cd41-411a-99fb-0b6bf71ac23d" providerId="ADAL" clId="{872357C1-B725-439E-9BAE-595BA74D965D}" dt="2026-04-16T02:21:00.818" v="12"/>
        <pc:sldMkLst>
          <pc:docMk/>
          <pc:sldMk cId="2828400711" sldId="278"/>
        </pc:sldMkLst>
      </pc:sldChg>
      <pc:sldChg chg="addSp delSp modSp mod">
        <pc:chgData name="Bob Cunneen" userId="6f2fea3d-cd41-411a-99fb-0b6bf71ac23d" providerId="ADAL" clId="{872357C1-B725-439E-9BAE-595BA74D965D}" dt="2026-04-16T05:34:21.144" v="573" actId="21"/>
        <pc:sldMkLst>
          <pc:docMk/>
          <pc:sldMk cId="863089151" sldId="280"/>
        </pc:sldMkLst>
        <pc:spChg chg="mod">
          <ac:chgData name="Bob Cunneen" userId="6f2fea3d-cd41-411a-99fb-0b6bf71ac23d" providerId="ADAL" clId="{872357C1-B725-439E-9BAE-595BA74D965D}" dt="2026-04-16T05:33:29.353" v="564" actId="20577"/>
          <ac:spMkLst>
            <pc:docMk/>
            <pc:sldMk cId="863089151" sldId="280"/>
            <ac:spMk id="2" creationId="{1F95AC6C-BF45-4AE1-9C82-FB0BB3FBC516}"/>
          </ac:spMkLst>
        </pc:spChg>
        <pc:spChg chg="mod">
          <ac:chgData name="Bob Cunneen" userId="6f2fea3d-cd41-411a-99fb-0b6bf71ac23d" providerId="ADAL" clId="{872357C1-B725-439E-9BAE-595BA74D965D}" dt="2026-04-16T05:32:54.120" v="538" actId="20577"/>
          <ac:spMkLst>
            <pc:docMk/>
            <pc:sldMk cId="863089151" sldId="280"/>
            <ac:spMk id="8" creationId="{F2AF7A04-DFA2-4C6D-B8CA-E9C14E425136}"/>
          </ac:spMkLst>
        </pc:spChg>
        <pc:picChg chg="add mod">
          <ac:chgData name="Bob Cunneen" userId="6f2fea3d-cd41-411a-99fb-0b6bf71ac23d" providerId="ADAL" clId="{872357C1-B725-439E-9BAE-595BA74D965D}" dt="2026-04-16T05:34:00.920" v="569" actId="14100"/>
          <ac:picMkLst>
            <pc:docMk/>
            <pc:sldMk cId="863089151" sldId="280"/>
            <ac:picMk id="7" creationId="{3F9ADA40-5D44-91EC-435A-346F54E04498}"/>
          </ac:picMkLst>
        </pc:picChg>
        <pc:picChg chg="add mod">
          <ac:chgData name="Bob Cunneen" userId="6f2fea3d-cd41-411a-99fb-0b6bf71ac23d" providerId="ADAL" clId="{872357C1-B725-439E-9BAE-595BA74D965D}" dt="2026-04-16T05:34:16.890" v="572" actId="1076"/>
          <ac:picMkLst>
            <pc:docMk/>
            <pc:sldMk cId="863089151" sldId="280"/>
            <ac:picMk id="9" creationId="{5A0C7A46-5784-7D0E-F109-CE8424DCCD13}"/>
          </ac:picMkLst>
        </pc:picChg>
      </pc:sldChg>
      <pc:sldChg chg="addSp delSp modSp mod">
        <pc:chgData name="Bob Cunneen" userId="6f2fea3d-cd41-411a-99fb-0b6bf71ac23d" providerId="ADAL" clId="{872357C1-B725-439E-9BAE-595BA74D965D}" dt="2026-04-20T06:42:35.315" v="1879" actId="21"/>
        <pc:sldMkLst>
          <pc:docMk/>
          <pc:sldMk cId="2246227501" sldId="285"/>
        </pc:sldMkLst>
        <pc:spChg chg="mod">
          <ac:chgData name="Bob Cunneen" userId="6f2fea3d-cd41-411a-99fb-0b6bf71ac23d" providerId="ADAL" clId="{872357C1-B725-439E-9BAE-595BA74D965D}" dt="2026-04-19T03:42:32.782" v="810" actId="113"/>
          <ac:spMkLst>
            <pc:docMk/>
            <pc:sldMk cId="2246227501" sldId="285"/>
            <ac:spMk id="2" creationId="{90EC69B9-8819-8B16-A191-6506318816DE}"/>
          </ac:spMkLst>
        </pc:spChg>
        <pc:picChg chg="add mod">
          <ac:chgData name="Bob Cunneen" userId="6f2fea3d-cd41-411a-99fb-0b6bf71ac23d" providerId="ADAL" clId="{872357C1-B725-439E-9BAE-595BA74D965D}" dt="2026-04-20T06:42:25.863" v="1876" actId="14100"/>
          <ac:picMkLst>
            <pc:docMk/>
            <pc:sldMk cId="2246227501" sldId="285"/>
            <ac:picMk id="3" creationId="{EFEE55C9-15A8-34A0-0D05-29A6B6B3B68F}"/>
          </ac:picMkLst>
        </pc:picChg>
        <pc:picChg chg="add mod">
          <ac:chgData name="Bob Cunneen" userId="6f2fea3d-cd41-411a-99fb-0b6bf71ac23d" providerId="ADAL" clId="{872357C1-B725-439E-9BAE-595BA74D965D}" dt="2026-04-20T06:42:33.169" v="1878" actId="1076"/>
          <ac:picMkLst>
            <pc:docMk/>
            <pc:sldMk cId="2246227501" sldId="285"/>
            <ac:picMk id="5" creationId="{0823799E-7EF1-58F9-E80D-EB84120F1BAF}"/>
          </ac:picMkLst>
        </pc:picChg>
        <pc:picChg chg="del mod">
          <ac:chgData name="Bob Cunneen" userId="6f2fea3d-cd41-411a-99fb-0b6bf71ac23d" providerId="ADAL" clId="{872357C1-B725-439E-9BAE-595BA74D965D}" dt="2026-04-20T06:42:35.315" v="1879" actId="21"/>
          <ac:picMkLst>
            <pc:docMk/>
            <pc:sldMk cId="2246227501" sldId="285"/>
            <ac:picMk id="6" creationId="{B4F0D7A6-622A-5BD2-FA0E-A395319E5180}"/>
          </ac:picMkLst>
        </pc:picChg>
      </pc:sldChg>
      <pc:sldChg chg="addSp delSp modSp add del mod">
        <pc:chgData name="Bob Cunneen" userId="6f2fea3d-cd41-411a-99fb-0b6bf71ac23d" providerId="ADAL" clId="{872357C1-B725-439E-9BAE-595BA74D965D}" dt="2026-04-21T00:23:44.650" v="3036" actId="2696"/>
        <pc:sldMkLst>
          <pc:docMk/>
          <pc:sldMk cId="439192867" sldId="288"/>
        </pc:sldMkLst>
        <pc:spChg chg="add mod">
          <ac:chgData name="Bob Cunneen" userId="6f2fea3d-cd41-411a-99fb-0b6bf71ac23d" providerId="ADAL" clId="{872357C1-B725-439E-9BAE-595BA74D965D}" dt="2026-04-21T00:21:40.826" v="3018" actId="692"/>
          <ac:spMkLst>
            <pc:docMk/>
            <pc:sldMk cId="439192867" sldId="288"/>
            <ac:spMk id="7" creationId="{CA23F460-DFE3-4AB3-B41D-3CA1D7FB992C}"/>
          </ac:spMkLst>
        </pc:spChg>
        <pc:graphicFrameChg chg="modGraphic">
          <ac:chgData name="Bob Cunneen" userId="6f2fea3d-cd41-411a-99fb-0b6bf71ac23d" providerId="ADAL" clId="{872357C1-B725-439E-9BAE-595BA74D965D}" dt="2026-04-21T00:20:29.055" v="3001" actId="207"/>
          <ac:graphicFrameMkLst>
            <pc:docMk/>
            <pc:sldMk cId="439192867" sldId="288"/>
            <ac:graphicFrameMk id="9" creationId="{743C1B87-665F-C248-9197-AAEE6930DD4F}"/>
          </ac:graphicFrameMkLst>
        </pc:graphicFrameChg>
        <pc:picChg chg="add del mod">
          <ac:chgData name="Bob Cunneen" userId="6f2fea3d-cd41-411a-99fb-0b6bf71ac23d" providerId="ADAL" clId="{872357C1-B725-439E-9BAE-595BA74D965D}" dt="2026-04-21T00:19:24.566" v="2991" actId="21"/>
          <ac:picMkLst>
            <pc:docMk/>
            <pc:sldMk cId="439192867" sldId="288"/>
            <ac:picMk id="3" creationId="{C8D5F318-8E94-DD93-5452-A0C519DDEF16}"/>
          </ac:picMkLst>
        </pc:picChg>
        <pc:picChg chg="add mod">
          <ac:chgData name="Bob Cunneen" userId="6f2fea3d-cd41-411a-99fb-0b6bf71ac23d" providerId="ADAL" clId="{872357C1-B725-439E-9BAE-595BA74D965D}" dt="2026-04-21T00:22:05.237" v="3019" actId="14100"/>
          <ac:picMkLst>
            <pc:docMk/>
            <pc:sldMk cId="439192867" sldId="288"/>
            <ac:picMk id="5" creationId="{9ABC3F66-3E02-2A14-51C1-CE083B898852}"/>
          </ac:picMkLst>
        </pc:picChg>
        <pc:picChg chg="del">
          <ac:chgData name="Bob Cunneen" userId="6f2fea3d-cd41-411a-99fb-0b6bf71ac23d" providerId="ADAL" clId="{872357C1-B725-439E-9BAE-595BA74D965D}" dt="2026-04-21T00:19:43.462" v="2997" actId="21"/>
          <ac:picMkLst>
            <pc:docMk/>
            <pc:sldMk cId="439192867" sldId="288"/>
            <ac:picMk id="6" creationId="{377C7357-E609-2F19-64E1-0C6E3BDC9F29}"/>
          </ac:picMkLst>
        </pc:picChg>
        <pc:picChg chg="del">
          <ac:chgData name="Bob Cunneen" userId="6f2fea3d-cd41-411a-99fb-0b6bf71ac23d" providerId="ADAL" clId="{872357C1-B725-439E-9BAE-595BA74D965D}" dt="2026-04-21T00:18:50.313" v="2985" actId="21"/>
          <ac:picMkLst>
            <pc:docMk/>
            <pc:sldMk cId="439192867" sldId="288"/>
            <ac:picMk id="2052" creationId="{E975A5B7-5268-03C9-7E4A-E914BE5613DB}"/>
          </ac:picMkLst>
        </pc:picChg>
        <pc:cxnChg chg="add mod">
          <ac:chgData name="Bob Cunneen" userId="6f2fea3d-cd41-411a-99fb-0b6bf71ac23d" providerId="ADAL" clId="{872357C1-B725-439E-9BAE-595BA74D965D}" dt="2026-04-21T00:22:32.580" v="3032" actId="692"/>
          <ac:cxnSpMkLst>
            <pc:docMk/>
            <pc:sldMk cId="439192867" sldId="288"/>
            <ac:cxnSpMk id="12" creationId="{65AF009B-953D-E712-F7CA-F21236358954}"/>
          </ac:cxnSpMkLst>
        </pc:cxnChg>
      </pc:sldChg>
      <pc:sldChg chg="addSp delSp modSp new del mod modClrScheme chgLayout">
        <pc:chgData name="Bob Cunneen" userId="6f2fea3d-cd41-411a-99fb-0b6bf71ac23d" providerId="ADAL" clId="{872357C1-B725-439E-9BAE-595BA74D965D}" dt="2026-04-20T04:17:24.760" v="1814" actId="2696"/>
        <pc:sldMkLst>
          <pc:docMk/>
          <pc:sldMk cId="2435069610" sldId="288"/>
        </pc:sldMkLst>
        <pc:spChg chg="add mod">
          <ac:chgData name="Bob Cunneen" userId="6f2fea3d-cd41-411a-99fb-0b6bf71ac23d" providerId="ADAL" clId="{872357C1-B725-439E-9BAE-595BA74D965D}" dt="2026-04-20T02:56:49.545" v="1452" actId="20577"/>
          <ac:spMkLst>
            <pc:docMk/>
            <pc:sldMk cId="2435069610" sldId="288"/>
            <ac:spMk id="10" creationId="{3214AA96-61EA-C490-A17C-B48AB9FA0072}"/>
          </ac:spMkLst>
        </pc:spChg>
        <pc:picChg chg="add mod">
          <ac:chgData name="Bob Cunneen" userId="6f2fea3d-cd41-411a-99fb-0b6bf71ac23d" providerId="ADAL" clId="{872357C1-B725-439E-9BAE-595BA74D965D}" dt="2026-04-20T02:54:44.032" v="1307" actId="14100"/>
          <ac:picMkLst>
            <pc:docMk/>
            <pc:sldMk cId="2435069610" sldId="288"/>
            <ac:picMk id="5" creationId="{31C9B6C1-DB55-71EF-F782-2BCAE7E1CA3A}"/>
          </ac:picMkLst>
        </pc:picChg>
        <pc:picChg chg="add mod">
          <ac:chgData name="Bob Cunneen" userId="6f2fea3d-cd41-411a-99fb-0b6bf71ac23d" providerId="ADAL" clId="{872357C1-B725-439E-9BAE-595BA74D965D}" dt="2026-04-20T02:54:50.172" v="1309" actId="1076"/>
          <ac:picMkLst>
            <pc:docMk/>
            <pc:sldMk cId="2435069610" sldId="288"/>
            <ac:picMk id="6" creationId="{37A887A6-D767-5ABA-904C-AEA373A48D83}"/>
          </ac:picMkLst>
        </pc:picChg>
      </pc:sldChg>
      <pc:sldChg chg="add">
        <pc:chgData name="Bob Cunneen" userId="6f2fea3d-cd41-411a-99fb-0b6bf71ac23d" providerId="ADAL" clId="{872357C1-B725-439E-9BAE-595BA74D965D}" dt="2026-04-16T02:21:34.132" v="13"/>
        <pc:sldMkLst>
          <pc:docMk/>
          <pc:sldMk cId="2553072962" sldId="290"/>
        </pc:sldMkLst>
      </pc:sldChg>
      <pc:sldChg chg="modSp mod">
        <pc:chgData name="Bob Cunneen" userId="6f2fea3d-cd41-411a-99fb-0b6bf71ac23d" providerId="ADAL" clId="{872357C1-B725-439E-9BAE-595BA74D965D}" dt="2026-04-20T06:42:56.117" v="1881" actId="20577"/>
        <pc:sldMkLst>
          <pc:docMk/>
          <pc:sldMk cId="1195889720" sldId="291"/>
        </pc:sldMkLst>
        <pc:spChg chg="mod">
          <ac:chgData name="Bob Cunneen" userId="6f2fea3d-cd41-411a-99fb-0b6bf71ac23d" providerId="ADAL" clId="{872357C1-B725-439E-9BAE-595BA74D965D}" dt="2026-04-20T06:42:56.117" v="1881" actId="20577"/>
          <ac:spMkLst>
            <pc:docMk/>
            <pc:sldMk cId="1195889720" sldId="291"/>
            <ac:spMk id="9" creationId="{E03C54D5-0860-7733-391C-6228C53D2892}"/>
          </ac:spMkLst>
        </pc:spChg>
      </pc:sldChg>
      <pc:sldChg chg="addSp delSp modSp del mod">
        <pc:chgData name="Bob Cunneen" userId="6f2fea3d-cd41-411a-99fb-0b6bf71ac23d" providerId="ADAL" clId="{872357C1-B725-439E-9BAE-595BA74D965D}" dt="2026-04-20T11:31:26.253" v="2146" actId="2696"/>
        <pc:sldMkLst>
          <pc:docMk/>
          <pc:sldMk cId="675287269" sldId="293"/>
        </pc:sldMkLst>
      </pc:sldChg>
      <pc:sldChg chg="addSp delSp modSp add mod">
        <pc:chgData name="Bob Cunneen" userId="6f2fea3d-cd41-411a-99fb-0b6bf71ac23d" providerId="ADAL" clId="{872357C1-B725-439E-9BAE-595BA74D965D}" dt="2026-04-20T23:30:37.545" v="2845" actId="1076"/>
        <pc:sldMkLst>
          <pc:docMk/>
          <pc:sldMk cId="3611882650" sldId="293"/>
        </pc:sldMkLst>
        <pc:spChg chg="mod">
          <ac:chgData name="Bob Cunneen" userId="6f2fea3d-cd41-411a-99fb-0b6bf71ac23d" providerId="ADAL" clId="{872357C1-B725-439E-9BAE-595BA74D965D}" dt="2026-04-20T22:05:11.836" v="2226" actId="6549"/>
          <ac:spMkLst>
            <pc:docMk/>
            <pc:sldMk cId="3611882650" sldId="293"/>
            <ac:spMk id="4" creationId="{0F52E75E-AA16-821F-1DB9-8790FDEE0FDD}"/>
          </ac:spMkLst>
        </pc:spChg>
        <pc:spChg chg="add mod">
          <ac:chgData name="Bob Cunneen" userId="6f2fea3d-cd41-411a-99fb-0b6bf71ac23d" providerId="ADAL" clId="{872357C1-B725-439E-9BAE-595BA74D965D}" dt="2026-04-20T22:23:33.706" v="2394" actId="113"/>
          <ac:spMkLst>
            <pc:docMk/>
            <pc:sldMk cId="3611882650" sldId="293"/>
            <ac:spMk id="9" creationId="{640438D5-1A2B-A9AD-40BD-70291F440A83}"/>
          </ac:spMkLst>
        </pc:spChg>
        <pc:spChg chg="mod">
          <ac:chgData name="Bob Cunneen" userId="6f2fea3d-cd41-411a-99fb-0b6bf71ac23d" providerId="ADAL" clId="{872357C1-B725-439E-9BAE-595BA74D965D}" dt="2026-04-20T23:30:37.545" v="2845" actId="1076"/>
          <ac:spMkLst>
            <pc:docMk/>
            <pc:sldMk cId="3611882650" sldId="293"/>
            <ac:spMk id="10" creationId="{FE1C151D-8752-6B5A-50F3-228A5F79BEE4}"/>
          </ac:spMkLst>
        </pc:spChg>
        <pc:picChg chg="add mod">
          <ac:chgData name="Bob Cunneen" userId="6f2fea3d-cd41-411a-99fb-0b6bf71ac23d" providerId="ADAL" clId="{872357C1-B725-439E-9BAE-595BA74D965D}" dt="2026-04-20T22:17:22.584" v="2323" actId="14100"/>
          <ac:picMkLst>
            <pc:docMk/>
            <pc:sldMk cId="3611882650" sldId="293"/>
            <ac:picMk id="2" creationId="{7A751A59-8442-320F-12CA-7DE49B658E76}"/>
          </ac:picMkLst>
        </pc:picChg>
        <pc:picChg chg="add mod">
          <ac:chgData name="Bob Cunneen" userId="6f2fea3d-cd41-411a-99fb-0b6bf71ac23d" providerId="ADAL" clId="{872357C1-B725-439E-9BAE-595BA74D965D}" dt="2026-04-20T22:17:24.062" v="2324" actId="1076"/>
          <ac:picMkLst>
            <pc:docMk/>
            <pc:sldMk cId="3611882650" sldId="293"/>
            <ac:picMk id="5" creationId="{EAA64BB0-DD65-B854-A434-2FD54F761417}"/>
          </ac:picMkLst>
        </pc:picChg>
        <pc:picChg chg="add mod">
          <ac:chgData name="Bob Cunneen" userId="6f2fea3d-cd41-411a-99fb-0b6bf71ac23d" providerId="ADAL" clId="{872357C1-B725-439E-9BAE-595BA74D965D}" dt="2026-04-20T22:06:39.163" v="2254" actId="1076"/>
          <ac:picMkLst>
            <pc:docMk/>
            <pc:sldMk cId="3611882650" sldId="293"/>
            <ac:picMk id="6" creationId="{F74F82C5-F8B8-771D-A7C2-A3498DF80F6A}"/>
          </ac:picMkLst>
        </pc:picChg>
        <pc:picChg chg="add del mod">
          <ac:chgData name="Bob Cunneen" userId="6f2fea3d-cd41-411a-99fb-0b6bf71ac23d" providerId="ADAL" clId="{872357C1-B725-439E-9BAE-595BA74D965D}" dt="2026-04-20T22:16:07.857" v="2283" actId="21"/>
          <ac:picMkLst>
            <pc:docMk/>
            <pc:sldMk cId="3611882650" sldId="293"/>
            <ac:picMk id="7" creationId="{C148D168-9A5B-B3D5-A321-3DB5E0CA2AD2}"/>
          </ac:picMkLst>
        </pc:picChg>
        <pc:picChg chg="del">
          <ac:chgData name="Bob Cunneen" userId="6f2fea3d-cd41-411a-99fb-0b6bf71ac23d" providerId="ADAL" clId="{872357C1-B725-439E-9BAE-595BA74D965D}" dt="2026-04-20T22:01:26.162" v="2151" actId="21"/>
          <ac:picMkLst>
            <pc:docMk/>
            <pc:sldMk cId="3611882650" sldId="293"/>
            <ac:picMk id="8" creationId="{C10C13AC-6F79-333C-2A88-A2245E2BEAE1}"/>
          </ac:picMkLst>
        </pc:picChg>
        <pc:picChg chg="del mod">
          <ac:chgData name="Bob Cunneen" userId="6f2fea3d-cd41-411a-99fb-0b6bf71ac23d" providerId="ADAL" clId="{872357C1-B725-439E-9BAE-595BA74D965D}" dt="2026-04-20T22:05:51.263" v="2240" actId="21"/>
          <ac:picMkLst>
            <pc:docMk/>
            <pc:sldMk cId="3611882650" sldId="293"/>
            <ac:picMk id="12" creationId="{BBE7F669-6BC1-3F6B-9291-DEE86FD68973}"/>
          </ac:picMkLst>
        </pc:picChg>
        <pc:picChg chg="del">
          <ac:chgData name="Bob Cunneen" userId="6f2fea3d-cd41-411a-99fb-0b6bf71ac23d" providerId="ADAL" clId="{872357C1-B725-439E-9BAE-595BA74D965D}" dt="2026-04-20T22:01:28.560" v="2152" actId="21"/>
          <ac:picMkLst>
            <pc:docMk/>
            <pc:sldMk cId="3611882650" sldId="293"/>
            <ac:picMk id="14" creationId="{1F7406A6-D70A-F280-A915-B4608270FC63}"/>
          </ac:picMkLst>
        </pc:picChg>
        <pc:picChg chg="del mod">
          <ac:chgData name="Bob Cunneen" userId="6f2fea3d-cd41-411a-99fb-0b6bf71ac23d" providerId="ADAL" clId="{872357C1-B725-439E-9BAE-595BA74D965D}" dt="2026-04-20T22:06:28.939" v="2250" actId="21"/>
          <ac:picMkLst>
            <pc:docMk/>
            <pc:sldMk cId="3611882650" sldId="293"/>
            <ac:picMk id="16" creationId="{C148D168-9A5B-B3D5-A321-3DB5E0CA2AD2}"/>
          </ac:picMkLst>
        </pc:picChg>
        <pc:cxnChg chg="del mod">
          <ac:chgData name="Bob Cunneen" userId="6f2fea3d-cd41-411a-99fb-0b6bf71ac23d" providerId="ADAL" clId="{872357C1-B725-439E-9BAE-595BA74D965D}" dt="2026-04-20T22:01:34.245" v="2155" actId="21"/>
          <ac:cxnSpMkLst>
            <pc:docMk/>
            <pc:sldMk cId="3611882650" sldId="293"/>
            <ac:cxnSpMk id="18" creationId="{3C996696-ED64-D1BE-6E0E-7027C1198DA5}"/>
          </ac:cxnSpMkLst>
        </pc:cxnChg>
      </pc:sldChg>
      <pc:sldChg chg="add">
        <pc:chgData name="Bob Cunneen" userId="6f2fea3d-cd41-411a-99fb-0b6bf71ac23d" providerId="ADAL" clId="{872357C1-B725-439E-9BAE-595BA74D965D}" dt="2026-04-16T03:17:36.564" v="395"/>
        <pc:sldMkLst>
          <pc:docMk/>
          <pc:sldMk cId="3470962720" sldId="296"/>
        </pc:sldMkLst>
      </pc:sldChg>
      <pc:sldChg chg="add del">
        <pc:chgData name="Bob Cunneen" userId="6f2fea3d-cd41-411a-99fb-0b6bf71ac23d" providerId="ADAL" clId="{872357C1-B725-439E-9BAE-595BA74D965D}" dt="2026-04-20T02:56:14.482" v="1409" actId="2696"/>
        <pc:sldMkLst>
          <pc:docMk/>
          <pc:sldMk cId="2498805493" sldId="297"/>
        </pc:sldMkLst>
      </pc:sldChg>
      <pc:sldChg chg="add del">
        <pc:chgData name="Bob Cunneen" userId="6f2fea3d-cd41-411a-99fb-0b6bf71ac23d" providerId="ADAL" clId="{872357C1-B725-439E-9BAE-595BA74D965D}" dt="2026-04-20T03:58:00.392" v="1458" actId="2696"/>
        <pc:sldMkLst>
          <pc:docMk/>
          <pc:sldMk cId="2802843745" sldId="297"/>
        </pc:sldMkLst>
      </pc:sldChg>
      <pc:sldChg chg="add del">
        <pc:chgData name="Bob Cunneen" userId="6f2fea3d-cd41-411a-99fb-0b6bf71ac23d" providerId="ADAL" clId="{872357C1-B725-439E-9BAE-595BA74D965D}" dt="2026-04-20T03:57:45.174" v="1456" actId="2696"/>
        <pc:sldMkLst>
          <pc:docMk/>
          <pc:sldMk cId="3179832341" sldId="297"/>
        </pc:sldMkLst>
      </pc:sldChg>
      <pc:sldChg chg="modSp add del mod">
        <pc:chgData name="Bob Cunneen" userId="6f2fea3d-cd41-411a-99fb-0b6bf71ac23d" providerId="ADAL" clId="{872357C1-B725-439E-9BAE-595BA74D965D}" dt="2026-04-20T04:13:43.510" v="1810" actId="114"/>
        <pc:sldMkLst>
          <pc:docMk/>
          <pc:sldMk cId="4224655290" sldId="297"/>
        </pc:sldMkLst>
        <pc:spChg chg="mod">
          <ac:chgData name="Bob Cunneen" userId="6f2fea3d-cd41-411a-99fb-0b6bf71ac23d" providerId="ADAL" clId="{872357C1-B725-439E-9BAE-595BA74D965D}" dt="2026-04-20T04:13:43.510" v="1810" actId="114"/>
          <ac:spMkLst>
            <pc:docMk/>
            <pc:sldMk cId="4224655290" sldId="297"/>
            <ac:spMk id="5" creationId="{653A8880-C529-869A-647E-118BAF1FF15E}"/>
          </ac:spMkLst>
        </pc:spChg>
      </pc:sldChg>
      <pc:sldChg chg="add">
        <pc:chgData name="Bob Cunneen" userId="6f2fea3d-cd41-411a-99fb-0b6bf71ac23d" providerId="ADAL" clId="{872357C1-B725-439E-9BAE-595BA74D965D}" dt="2026-04-16T03:18:24.515" v="397"/>
        <pc:sldMkLst>
          <pc:docMk/>
          <pc:sldMk cId="1271140485" sldId="298"/>
        </pc:sldMkLst>
      </pc:sldChg>
      <pc:sldChg chg="addSp delSp modSp add mod">
        <pc:chgData name="Bob Cunneen" userId="6f2fea3d-cd41-411a-99fb-0b6bf71ac23d" providerId="ADAL" clId="{872357C1-B725-439E-9BAE-595BA74D965D}" dt="2026-04-20T23:42:41.211" v="2860" actId="20577"/>
        <pc:sldMkLst>
          <pc:docMk/>
          <pc:sldMk cId="7514768" sldId="300"/>
        </pc:sldMkLst>
        <pc:spChg chg="mod">
          <ac:chgData name="Bob Cunneen" userId="6f2fea3d-cd41-411a-99fb-0b6bf71ac23d" providerId="ADAL" clId="{872357C1-B725-439E-9BAE-595BA74D965D}" dt="2026-04-20T06:52:40.986" v="2027" actId="6549"/>
          <ac:spMkLst>
            <pc:docMk/>
            <pc:sldMk cId="7514768" sldId="300"/>
            <ac:spMk id="4" creationId="{5765D5BE-F5CB-D73E-F8ED-DC50F5514CF3}"/>
          </ac:spMkLst>
        </pc:spChg>
        <pc:spChg chg="add del mod">
          <ac:chgData name="Bob Cunneen" userId="6f2fea3d-cd41-411a-99fb-0b6bf71ac23d" providerId="ADAL" clId="{872357C1-B725-439E-9BAE-595BA74D965D}" dt="2026-04-20T23:30:03.075" v="2841" actId="21"/>
          <ac:spMkLst>
            <pc:docMk/>
            <pc:sldMk cId="7514768" sldId="300"/>
            <ac:spMk id="6" creationId="{8F972F46-F6AF-3371-F39D-F9F4EE629C4D}"/>
          </ac:spMkLst>
        </pc:spChg>
        <pc:spChg chg="mod">
          <ac:chgData name="Bob Cunneen" userId="6f2fea3d-cd41-411a-99fb-0b6bf71ac23d" providerId="ADAL" clId="{872357C1-B725-439E-9BAE-595BA74D965D}" dt="2026-04-20T23:42:41.211" v="2860" actId="20577"/>
          <ac:spMkLst>
            <pc:docMk/>
            <pc:sldMk cId="7514768" sldId="300"/>
            <ac:spMk id="10" creationId="{67BE1BCE-0D5B-87E4-2E78-3C8DD5B59320}"/>
          </ac:spMkLst>
        </pc:spChg>
        <pc:spChg chg="add del mod">
          <ac:chgData name="Bob Cunneen" userId="6f2fea3d-cd41-411a-99fb-0b6bf71ac23d" providerId="ADAL" clId="{872357C1-B725-439E-9BAE-595BA74D965D}" dt="2026-04-20T23:29:33.615" v="2833" actId="21"/>
          <ac:spMkLst>
            <pc:docMk/>
            <pc:sldMk cId="7514768" sldId="300"/>
            <ac:spMk id="13" creationId="{0BDD0A20-001B-3064-4902-1A3BF58C0175}"/>
          </ac:spMkLst>
        </pc:spChg>
        <pc:picChg chg="add del mod">
          <ac:chgData name="Bob Cunneen" userId="6f2fea3d-cd41-411a-99fb-0b6bf71ac23d" providerId="ADAL" clId="{872357C1-B725-439E-9BAE-595BA74D965D}" dt="2026-04-20T23:24:40.581" v="2716" actId="21"/>
          <ac:picMkLst>
            <pc:docMk/>
            <pc:sldMk cId="7514768" sldId="300"/>
            <ac:picMk id="2" creationId="{B49EC221-3962-D994-8BF7-8C856A2DD323}"/>
          </ac:picMkLst>
        </pc:picChg>
        <pc:picChg chg="add del mod">
          <ac:chgData name="Bob Cunneen" userId="6f2fea3d-cd41-411a-99fb-0b6bf71ac23d" providerId="ADAL" clId="{872357C1-B725-439E-9BAE-595BA74D965D}" dt="2026-04-20T23:29:36.227" v="2834" actId="21"/>
          <ac:picMkLst>
            <pc:docMk/>
            <pc:sldMk cId="7514768" sldId="300"/>
            <ac:picMk id="5" creationId="{D6D0E233-3C0C-61F1-D94E-53F28F4B8281}"/>
          </ac:picMkLst>
        </pc:picChg>
        <pc:picChg chg="del">
          <ac:chgData name="Bob Cunneen" userId="6f2fea3d-cd41-411a-99fb-0b6bf71ac23d" providerId="ADAL" clId="{872357C1-B725-439E-9BAE-595BA74D965D}" dt="2026-04-20T06:47:34.508" v="1903" actId="21"/>
          <ac:picMkLst>
            <pc:docMk/>
            <pc:sldMk cId="7514768" sldId="300"/>
            <ac:picMk id="8" creationId="{2C0C3842-B97C-47B9-4FDF-CA358BD2ADB0}"/>
          </ac:picMkLst>
        </pc:picChg>
        <pc:picChg chg="del">
          <ac:chgData name="Bob Cunneen" userId="6f2fea3d-cd41-411a-99fb-0b6bf71ac23d" providerId="ADAL" clId="{872357C1-B725-439E-9BAE-595BA74D965D}" dt="2026-04-20T06:47:31.797" v="1902" actId="21"/>
          <ac:picMkLst>
            <pc:docMk/>
            <pc:sldMk cId="7514768" sldId="300"/>
            <ac:picMk id="12" creationId="{849B48F8-BD74-DDDB-EDDF-F5B39B60F2FB}"/>
          </ac:picMkLst>
        </pc:picChg>
        <pc:picChg chg="del">
          <ac:chgData name="Bob Cunneen" userId="6f2fea3d-cd41-411a-99fb-0b6bf71ac23d" providerId="ADAL" clId="{872357C1-B725-439E-9BAE-595BA74D965D}" dt="2026-04-20T06:47:39.728" v="1905" actId="21"/>
          <ac:picMkLst>
            <pc:docMk/>
            <pc:sldMk cId="7514768" sldId="300"/>
            <ac:picMk id="14" creationId="{543D505C-A51C-1604-B5DA-6B9B2CBABB5D}"/>
          </ac:picMkLst>
        </pc:picChg>
        <pc:picChg chg="add mod">
          <ac:chgData name="Bob Cunneen" userId="6f2fea3d-cd41-411a-99fb-0b6bf71ac23d" providerId="ADAL" clId="{872357C1-B725-439E-9BAE-595BA74D965D}" dt="2026-04-20T23:30:06.330" v="2842" actId="14100"/>
          <ac:picMkLst>
            <pc:docMk/>
            <pc:sldMk cId="7514768" sldId="300"/>
            <ac:picMk id="15" creationId="{BF73D687-4050-7AC1-FAE4-1194C7C6AA82}"/>
          </ac:picMkLst>
        </pc:picChg>
        <pc:picChg chg="del mod">
          <ac:chgData name="Bob Cunneen" userId="6f2fea3d-cd41-411a-99fb-0b6bf71ac23d" providerId="ADAL" clId="{872357C1-B725-439E-9BAE-595BA74D965D}" dt="2026-04-20T06:49:02.675" v="1919" actId="21"/>
          <ac:picMkLst>
            <pc:docMk/>
            <pc:sldMk cId="7514768" sldId="300"/>
            <ac:picMk id="16" creationId="{4A74698F-54DA-A282-3765-63460D067118}"/>
          </ac:picMkLst>
        </pc:picChg>
        <pc:picChg chg="add mod">
          <ac:chgData name="Bob Cunneen" userId="6f2fea3d-cd41-411a-99fb-0b6bf71ac23d" providerId="ADAL" clId="{872357C1-B725-439E-9BAE-595BA74D965D}" dt="2026-04-20T23:29:11.634" v="2828" actId="1076"/>
          <ac:picMkLst>
            <pc:docMk/>
            <pc:sldMk cId="7514768" sldId="300"/>
            <ac:picMk id="17" creationId="{E248053A-644B-D8B8-397E-CD1B5F2C34E4}"/>
          </ac:picMkLst>
        </pc:picChg>
        <pc:picChg chg="add mod">
          <ac:chgData name="Bob Cunneen" userId="6f2fea3d-cd41-411a-99fb-0b6bf71ac23d" providerId="ADAL" clId="{872357C1-B725-439E-9BAE-595BA74D965D}" dt="2026-04-20T23:30:11.801" v="2843" actId="1076"/>
          <ac:picMkLst>
            <pc:docMk/>
            <pc:sldMk cId="7514768" sldId="300"/>
            <ac:picMk id="19" creationId="{BB48BBEC-CC36-0B06-D0E2-3E88FD99D411}"/>
          </ac:picMkLst>
        </pc:picChg>
        <pc:picChg chg="add mod">
          <ac:chgData name="Bob Cunneen" userId="6f2fea3d-cd41-411a-99fb-0b6bf71ac23d" providerId="ADAL" clId="{872357C1-B725-439E-9BAE-595BA74D965D}" dt="2026-04-20T23:29:46.360" v="2836" actId="1076"/>
          <ac:picMkLst>
            <pc:docMk/>
            <pc:sldMk cId="7514768" sldId="300"/>
            <ac:picMk id="20" creationId="{0027A7FC-111C-B6FB-C70B-E774BF04BB9B}"/>
          </ac:picMkLst>
        </pc:picChg>
        <pc:cxnChg chg="add del mod">
          <ac:chgData name="Bob Cunneen" userId="6f2fea3d-cd41-411a-99fb-0b6bf71ac23d" providerId="ADAL" clId="{872357C1-B725-439E-9BAE-595BA74D965D}" dt="2026-04-20T23:24:50.237" v="2719" actId="21"/>
          <ac:cxnSpMkLst>
            <pc:docMk/>
            <pc:sldMk cId="7514768" sldId="300"/>
            <ac:cxnSpMk id="9" creationId="{57F71A2E-A499-763E-E98B-784FBB145AF4}"/>
          </ac:cxnSpMkLst>
        </pc:cxnChg>
        <pc:cxnChg chg="del">
          <ac:chgData name="Bob Cunneen" userId="6f2fea3d-cd41-411a-99fb-0b6bf71ac23d" providerId="ADAL" clId="{872357C1-B725-439E-9BAE-595BA74D965D}" dt="2026-04-20T06:47:42.066" v="1906" actId="21"/>
          <ac:cxnSpMkLst>
            <pc:docMk/>
            <pc:sldMk cId="7514768" sldId="300"/>
            <ac:cxnSpMk id="18" creationId="{AD1D90C3-FAF0-7BB6-492A-0235D4D7E120}"/>
          </ac:cxnSpMkLst>
        </pc:cxnChg>
      </pc:sldChg>
      <pc:sldChg chg="add del">
        <pc:chgData name="Bob Cunneen" userId="6f2fea3d-cd41-411a-99fb-0b6bf71ac23d" providerId="ADAL" clId="{872357C1-B725-439E-9BAE-595BA74D965D}" dt="2026-04-20T04:30:24.232" v="1816" actId="2696"/>
        <pc:sldMkLst>
          <pc:docMk/>
          <pc:sldMk cId="3596252986" sldId="300"/>
        </pc:sldMkLst>
      </pc:sldChg>
      <pc:sldChg chg="modSp mod">
        <pc:chgData name="Bob Cunneen" userId="6f2fea3d-cd41-411a-99fb-0b6bf71ac23d" providerId="ADAL" clId="{872357C1-B725-439E-9BAE-595BA74D965D}" dt="2026-04-16T05:49:43.410" v="574" actId="255"/>
        <pc:sldMkLst>
          <pc:docMk/>
          <pc:sldMk cId="4068572669" sldId="301"/>
        </pc:sldMkLst>
        <pc:spChg chg="mod">
          <ac:chgData name="Bob Cunneen" userId="6f2fea3d-cd41-411a-99fb-0b6bf71ac23d" providerId="ADAL" clId="{872357C1-B725-439E-9BAE-595BA74D965D}" dt="2026-04-16T05:49:43.410" v="574" actId="255"/>
          <ac:spMkLst>
            <pc:docMk/>
            <pc:sldMk cId="4068572669" sldId="301"/>
            <ac:spMk id="5" creationId="{6E7FCC39-BCC5-EA54-7646-59FA6970E5D6}"/>
          </ac:spMkLst>
        </pc:spChg>
        <pc:spChg chg="mod">
          <ac:chgData name="Bob Cunneen" userId="6f2fea3d-cd41-411a-99fb-0b6bf71ac23d" providerId="ADAL" clId="{872357C1-B725-439E-9BAE-595BA74D965D}" dt="2026-04-16T05:30:43.099" v="441" actId="20577"/>
          <ac:spMkLst>
            <pc:docMk/>
            <pc:sldMk cId="4068572669" sldId="301"/>
            <ac:spMk id="9" creationId="{AF09FA0C-622A-9F81-D46F-0CF904576125}"/>
          </ac:spMkLst>
        </pc:spChg>
      </pc:sldChg>
      <pc:sldChg chg="addSp delSp modSp mod">
        <pc:chgData name="Bob Cunneen" userId="6f2fea3d-cd41-411a-99fb-0b6bf71ac23d" providerId="ADAL" clId="{872357C1-B725-439E-9BAE-595BA74D965D}" dt="2026-04-20T10:48:35.886" v="2128" actId="14100"/>
        <pc:sldMkLst>
          <pc:docMk/>
          <pc:sldMk cId="1558302714" sldId="304"/>
        </pc:sldMkLst>
        <pc:picChg chg="del">
          <ac:chgData name="Bob Cunneen" userId="6f2fea3d-cd41-411a-99fb-0b6bf71ac23d" providerId="ADAL" clId="{872357C1-B725-439E-9BAE-595BA74D965D}" dt="2026-04-20T10:46:59.453" v="2118" actId="21"/>
          <ac:picMkLst>
            <pc:docMk/>
            <pc:sldMk cId="1558302714" sldId="304"/>
            <ac:picMk id="3" creationId="{96F43B8C-8490-849F-BC16-482C92D03D25}"/>
          </ac:picMkLst>
        </pc:picChg>
        <pc:picChg chg="add mod">
          <ac:chgData name="Bob Cunneen" userId="6f2fea3d-cd41-411a-99fb-0b6bf71ac23d" providerId="ADAL" clId="{872357C1-B725-439E-9BAE-595BA74D965D}" dt="2026-04-20T10:48:35.886" v="2128" actId="14100"/>
          <ac:picMkLst>
            <pc:docMk/>
            <pc:sldMk cId="1558302714" sldId="304"/>
            <ac:picMk id="5" creationId="{1754C6DB-BD3B-A7B7-EB1B-72CCFD211993}"/>
          </ac:picMkLst>
        </pc:picChg>
      </pc:sldChg>
      <pc:sldChg chg="addSp delSp modSp del mod">
        <pc:chgData name="Bob Cunneen" userId="6f2fea3d-cd41-411a-99fb-0b6bf71ac23d" providerId="ADAL" clId="{872357C1-B725-439E-9BAE-595BA74D965D}" dt="2026-04-20T22:24:21.690" v="2397" actId="2696"/>
        <pc:sldMkLst>
          <pc:docMk/>
          <pc:sldMk cId="218542760" sldId="305"/>
        </pc:sldMkLst>
        <pc:picChg chg="add del">
          <ac:chgData name="Bob Cunneen" userId="6f2fea3d-cd41-411a-99fb-0b6bf71ac23d" providerId="ADAL" clId="{872357C1-B725-439E-9BAE-595BA74D965D}" dt="2026-04-20T03:58:05.110" v="1460" actId="21"/>
          <ac:picMkLst>
            <pc:docMk/>
            <pc:sldMk cId="218542760" sldId="305"/>
            <ac:picMk id="2" creationId="{7196392B-FA3A-25E1-5CDB-22952EDD04E3}"/>
          </ac:picMkLst>
        </pc:picChg>
      </pc:sldChg>
      <pc:sldChg chg="add">
        <pc:chgData name="Bob Cunneen" userId="6f2fea3d-cd41-411a-99fb-0b6bf71ac23d" providerId="ADAL" clId="{872357C1-B725-439E-9BAE-595BA74D965D}" dt="2026-04-20T22:55:24.729" v="2604"/>
        <pc:sldMkLst>
          <pc:docMk/>
          <pc:sldMk cId="2575847090" sldId="305"/>
        </pc:sldMkLst>
      </pc:sldChg>
      <pc:sldChg chg="addSp delSp modSp mod">
        <pc:chgData name="Bob Cunneen" userId="6f2fea3d-cd41-411a-99fb-0b6bf71ac23d" providerId="ADAL" clId="{872357C1-B725-439E-9BAE-595BA74D965D}" dt="2026-04-20T22:58:52.158" v="2636" actId="1076"/>
        <pc:sldMkLst>
          <pc:docMk/>
          <pc:sldMk cId="4164578964" sldId="306"/>
        </pc:sldMkLst>
        <pc:picChg chg="add mod">
          <ac:chgData name="Bob Cunneen" userId="6f2fea3d-cd41-411a-99fb-0b6bf71ac23d" providerId="ADAL" clId="{872357C1-B725-439E-9BAE-595BA74D965D}" dt="2026-04-20T22:58:19.254" v="2618" actId="14100"/>
          <ac:picMkLst>
            <pc:docMk/>
            <pc:sldMk cId="4164578964" sldId="306"/>
            <ac:picMk id="2" creationId="{45DE5094-6F19-C689-65C3-0BF48B4ACDE2}"/>
          </ac:picMkLst>
        </pc:picChg>
        <pc:picChg chg="add mod">
          <ac:chgData name="Bob Cunneen" userId="6f2fea3d-cd41-411a-99fb-0b6bf71ac23d" providerId="ADAL" clId="{872357C1-B725-439E-9BAE-595BA74D965D}" dt="2026-04-20T22:58:12.511" v="2615" actId="1076"/>
          <ac:picMkLst>
            <pc:docMk/>
            <pc:sldMk cId="4164578964" sldId="306"/>
            <ac:picMk id="3" creationId="{48F821FB-6FC9-421A-7A36-E70756805C3E}"/>
          </ac:picMkLst>
        </pc:picChg>
        <pc:picChg chg="add del mod">
          <ac:chgData name="Bob Cunneen" userId="6f2fea3d-cd41-411a-99fb-0b6bf71ac23d" providerId="ADAL" clId="{872357C1-B725-439E-9BAE-595BA74D965D}" dt="2026-04-20T22:56:48.288" v="2606" actId="21"/>
          <ac:picMkLst>
            <pc:docMk/>
            <pc:sldMk cId="4164578964" sldId="306"/>
            <ac:picMk id="5" creationId="{E0B2B4F4-C1CF-D89D-BFC7-DA4CF15437C2}"/>
          </ac:picMkLst>
        </pc:picChg>
        <pc:picChg chg="add del mod">
          <ac:chgData name="Bob Cunneen" userId="6f2fea3d-cd41-411a-99fb-0b6bf71ac23d" providerId="ADAL" clId="{872357C1-B725-439E-9BAE-595BA74D965D}" dt="2026-04-20T22:58:14.830" v="2616" actId="21"/>
          <ac:picMkLst>
            <pc:docMk/>
            <pc:sldMk cId="4164578964" sldId="306"/>
            <ac:picMk id="6" creationId="{0005FA32-4208-010F-14EF-50AF2B117119}"/>
          </ac:picMkLst>
        </pc:picChg>
        <pc:cxnChg chg="add mod">
          <ac:chgData name="Bob Cunneen" userId="6f2fea3d-cd41-411a-99fb-0b6bf71ac23d" providerId="ADAL" clId="{872357C1-B725-439E-9BAE-595BA74D965D}" dt="2026-04-20T22:58:52.158" v="2636" actId="1076"/>
          <ac:cxnSpMkLst>
            <pc:docMk/>
            <pc:sldMk cId="4164578964" sldId="306"/>
            <ac:cxnSpMk id="8" creationId="{9263DC4B-CB6E-54EC-817E-3A3310C8FB53}"/>
          </ac:cxnSpMkLst>
        </pc:cxnChg>
      </pc:sldChg>
      <pc:sldChg chg="del">
        <pc:chgData name="Bob Cunneen" userId="6f2fea3d-cd41-411a-99fb-0b6bf71ac23d" providerId="ADAL" clId="{872357C1-B725-439E-9BAE-595BA74D965D}" dt="2026-04-20T04:14:40.619" v="1812" actId="2696"/>
        <pc:sldMkLst>
          <pc:docMk/>
          <pc:sldMk cId="577482050" sldId="307"/>
        </pc:sldMkLst>
      </pc:sldChg>
      <pc:sldChg chg="addSp modSp add mod">
        <pc:chgData name="Bob Cunneen" userId="6f2fea3d-cd41-411a-99fb-0b6bf71ac23d" providerId="ADAL" clId="{872357C1-B725-439E-9BAE-595BA74D965D}" dt="2026-04-20T23:14:39.578" v="2715" actId="14100"/>
        <pc:sldMkLst>
          <pc:docMk/>
          <pc:sldMk cId="2037691051" sldId="307"/>
        </pc:sldMkLst>
        <pc:spChg chg="add mod">
          <ac:chgData name="Bob Cunneen" userId="6f2fea3d-cd41-411a-99fb-0b6bf71ac23d" providerId="ADAL" clId="{872357C1-B725-439E-9BAE-595BA74D965D}" dt="2026-04-20T23:13:20.973" v="2687" actId="113"/>
          <ac:spMkLst>
            <pc:docMk/>
            <pc:sldMk cId="2037691051" sldId="307"/>
            <ac:spMk id="2" creationId="{9969E1DD-38E4-8CEB-45D9-557FDEE931CE}"/>
          </ac:spMkLst>
        </pc:spChg>
        <pc:picChg chg="mod">
          <ac:chgData name="Bob Cunneen" userId="6f2fea3d-cd41-411a-99fb-0b6bf71ac23d" providerId="ADAL" clId="{872357C1-B725-439E-9BAE-595BA74D965D}" dt="2026-04-20T23:14:19.490" v="2710" actId="14100"/>
          <ac:picMkLst>
            <pc:docMk/>
            <pc:sldMk cId="2037691051" sldId="307"/>
            <ac:picMk id="6" creationId="{30FE32D3-1376-6B4E-E46F-4477683C33EE}"/>
          </ac:picMkLst>
        </pc:picChg>
        <pc:picChg chg="add mod">
          <ac:chgData name="Bob Cunneen" userId="6f2fea3d-cd41-411a-99fb-0b6bf71ac23d" providerId="ADAL" clId="{872357C1-B725-439E-9BAE-595BA74D965D}" dt="2026-04-20T23:14:22.075" v="2711" actId="1076"/>
          <ac:picMkLst>
            <pc:docMk/>
            <pc:sldMk cId="2037691051" sldId="307"/>
            <ac:picMk id="8" creationId="{CD246620-B927-9567-947F-D9EBF124C9F2}"/>
          </ac:picMkLst>
        </pc:picChg>
        <pc:cxnChg chg="add mod">
          <ac:chgData name="Bob Cunneen" userId="6f2fea3d-cd41-411a-99fb-0b6bf71ac23d" providerId="ADAL" clId="{872357C1-B725-439E-9BAE-595BA74D965D}" dt="2026-04-20T23:14:39.578" v="2715" actId="14100"/>
          <ac:cxnSpMkLst>
            <pc:docMk/>
            <pc:sldMk cId="2037691051" sldId="307"/>
            <ac:cxnSpMk id="7" creationId="{D64E779E-B976-22C5-8313-7BC9D1D4A996}"/>
          </ac:cxnSpMkLst>
        </pc:cxnChg>
      </pc:sldChg>
      <pc:sldChg chg="addSp delSp modSp new mod">
        <pc:chgData name="Bob Cunneen" userId="6f2fea3d-cd41-411a-99fb-0b6bf71ac23d" providerId="ADAL" clId="{872357C1-B725-439E-9BAE-595BA74D965D}" dt="2026-04-20T22:24:05.329" v="2396" actId="207"/>
        <pc:sldMkLst>
          <pc:docMk/>
          <pc:sldMk cId="1250439762" sldId="308"/>
        </pc:sldMkLst>
        <pc:spChg chg="del mod">
          <ac:chgData name="Bob Cunneen" userId="6f2fea3d-cd41-411a-99fb-0b6bf71ac23d" providerId="ADAL" clId="{872357C1-B725-439E-9BAE-595BA74D965D}" dt="2026-04-20T04:04:49.810" v="1580" actId="21"/>
          <ac:spMkLst>
            <pc:docMk/>
            <pc:sldMk cId="1250439762" sldId="308"/>
            <ac:spMk id="2" creationId="{B31DD199-1156-161D-344B-F99B43F145F3}"/>
          </ac:spMkLst>
        </pc:spChg>
        <pc:spChg chg="del">
          <ac:chgData name="Bob Cunneen" userId="6f2fea3d-cd41-411a-99fb-0b6bf71ac23d" providerId="ADAL" clId="{872357C1-B725-439E-9BAE-595BA74D965D}" dt="2026-04-20T04:01:53.628" v="1468" actId="21"/>
          <ac:spMkLst>
            <pc:docMk/>
            <pc:sldMk cId="1250439762" sldId="308"/>
            <ac:spMk id="4" creationId="{3199A81A-63FD-520A-3CD9-09A0C8E07C12}"/>
          </ac:spMkLst>
        </pc:spChg>
        <pc:spChg chg="add mod">
          <ac:chgData name="Bob Cunneen" userId="6f2fea3d-cd41-411a-99fb-0b6bf71ac23d" providerId="ADAL" clId="{872357C1-B725-439E-9BAE-595BA74D965D}" dt="2026-04-20T04:05:43.592" v="1607" actId="20577"/>
          <ac:spMkLst>
            <pc:docMk/>
            <pc:sldMk cId="1250439762" sldId="308"/>
            <ac:spMk id="5" creationId="{DB75993B-6430-762C-E26D-1546DBC9D5D8}"/>
          </ac:spMkLst>
        </pc:spChg>
        <pc:spChg chg="add del mod">
          <ac:chgData name="Bob Cunneen" userId="6f2fea3d-cd41-411a-99fb-0b6bf71ac23d" providerId="ADAL" clId="{872357C1-B725-439E-9BAE-595BA74D965D}" dt="2026-04-20T04:04:54.872" v="1581"/>
          <ac:spMkLst>
            <pc:docMk/>
            <pc:sldMk cId="1250439762" sldId="308"/>
            <ac:spMk id="7" creationId="{FA67EE7A-4C4E-4021-E960-CFF32DAB51DE}"/>
          </ac:spMkLst>
        </pc:spChg>
        <pc:spChg chg="add del mod">
          <ac:chgData name="Bob Cunneen" userId="6f2fea3d-cd41-411a-99fb-0b6bf71ac23d" providerId="ADAL" clId="{872357C1-B725-439E-9BAE-595BA74D965D}" dt="2026-04-20T04:05:08.381" v="1583"/>
          <ac:spMkLst>
            <pc:docMk/>
            <pc:sldMk cId="1250439762" sldId="308"/>
            <ac:spMk id="8" creationId="{B31DD199-1156-161D-344B-F99B43F145F3}"/>
          </ac:spMkLst>
        </pc:spChg>
        <pc:spChg chg="add mod">
          <ac:chgData name="Bob Cunneen" userId="6f2fea3d-cd41-411a-99fb-0b6bf71ac23d" providerId="ADAL" clId="{872357C1-B725-439E-9BAE-595BA74D965D}" dt="2026-04-20T22:24:05.329" v="2396" actId="207"/>
          <ac:spMkLst>
            <pc:docMk/>
            <pc:sldMk cId="1250439762" sldId="308"/>
            <ac:spMk id="9" creationId="{071E82D6-01DF-DC7A-A101-9A42119D1EEE}"/>
          </ac:spMkLst>
        </pc:spChg>
      </pc:sldChg>
      <pc:sldChg chg="add">
        <pc:chgData name="Bob Cunneen" userId="6f2fea3d-cd41-411a-99fb-0b6bf71ac23d" providerId="ADAL" clId="{872357C1-B725-439E-9BAE-595BA74D965D}" dt="2026-04-20T04:14:35.259" v="1811"/>
        <pc:sldMkLst>
          <pc:docMk/>
          <pc:sldMk cId="155626156" sldId="310"/>
        </pc:sldMkLst>
      </pc:sldChg>
      <pc:sldChg chg="add del">
        <pc:chgData name="Bob Cunneen" userId="6f2fea3d-cd41-411a-99fb-0b6bf71ac23d" providerId="ADAL" clId="{872357C1-B725-439E-9BAE-595BA74D965D}" dt="2026-04-20T06:49:16.543" v="1921" actId="2696"/>
        <pc:sldMkLst>
          <pc:docMk/>
          <pc:sldMk cId="1366191100" sldId="311"/>
        </pc:sldMkLst>
      </pc:sldChg>
      <pc:sldChg chg="add">
        <pc:chgData name="Bob Cunneen" userId="6f2fea3d-cd41-411a-99fb-0b6bf71ac23d" providerId="ADAL" clId="{872357C1-B725-439E-9BAE-595BA74D965D}" dt="2026-04-20T11:31:23.696" v="2145"/>
        <pc:sldMkLst>
          <pc:docMk/>
          <pc:sldMk cId="1812620931" sldId="311"/>
        </pc:sldMkLst>
      </pc:sldChg>
      <pc:sldChg chg="add">
        <pc:chgData name="Bob Cunneen" userId="6f2fea3d-cd41-411a-99fb-0b6bf71ac23d" providerId="ADAL" clId="{872357C1-B725-439E-9BAE-595BA74D965D}" dt="2026-04-21T00:23:37.395" v="3034"/>
        <pc:sldMkLst>
          <pc:docMk/>
          <pc:sldMk cId="3561326708" sldId="312"/>
        </pc:sldMkLst>
      </pc:sldChg>
      <pc:sldChg chg="addSp delSp modSp mod">
        <pc:chgData name="Bob Cunneen" userId="6f2fea3d-cd41-411a-99fb-0b6bf71ac23d" providerId="ADAL" clId="{872357C1-B725-439E-9BAE-595BA74D965D}" dt="2026-04-21T00:12:03.987" v="2983" actId="14100"/>
        <pc:sldMkLst>
          <pc:docMk/>
          <pc:sldMk cId="3464922865" sldId="315"/>
        </pc:sldMkLst>
        <pc:spChg chg="add mod">
          <ac:chgData name="Bob Cunneen" userId="6f2fea3d-cd41-411a-99fb-0b6bf71ac23d" providerId="ADAL" clId="{872357C1-B725-439E-9BAE-595BA74D965D}" dt="2026-04-21T00:11:45.228" v="2979" actId="20577"/>
          <ac:spMkLst>
            <pc:docMk/>
            <pc:sldMk cId="3464922865" sldId="315"/>
            <ac:spMk id="19" creationId="{FA288D3F-CBFD-634A-7C2A-0F30BA13C353}"/>
          </ac:spMkLst>
        </pc:spChg>
        <pc:picChg chg="del">
          <ac:chgData name="Bob Cunneen" userId="6f2fea3d-cd41-411a-99fb-0b6bf71ac23d" providerId="ADAL" clId="{872357C1-B725-439E-9BAE-595BA74D965D}" dt="2026-04-21T00:06:01.887" v="2867" actId="21"/>
          <ac:picMkLst>
            <pc:docMk/>
            <pc:sldMk cId="3464922865" sldId="315"/>
            <ac:picMk id="3" creationId="{5CA7A1C1-808F-A122-727C-A2E45E308724}"/>
          </ac:picMkLst>
        </pc:picChg>
        <pc:picChg chg="del mod">
          <ac:chgData name="Bob Cunneen" userId="6f2fea3d-cd41-411a-99fb-0b6bf71ac23d" providerId="ADAL" clId="{872357C1-B725-439E-9BAE-595BA74D965D}" dt="2026-04-21T00:07:59.250" v="2883" actId="21"/>
          <ac:picMkLst>
            <pc:docMk/>
            <pc:sldMk cId="3464922865" sldId="315"/>
            <ac:picMk id="4" creationId="{CB644C1B-B11D-7E10-2452-230C2B622DF7}"/>
          </ac:picMkLst>
        </pc:picChg>
        <pc:picChg chg="add del mod">
          <ac:chgData name="Bob Cunneen" userId="6f2fea3d-cd41-411a-99fb-0b6bf71ac23d" providerId="ADAL" clId="{872357C1-B725-439E-9BAE-595BA74D965D}" dt="2026-04-21T00:07:12.754" v="2872" actId="21"/>
          <ac:picMkLst>
            <pc:docMk/>
            <pc:sldMk cId="3464922865" sldId="315"/>
            <ac:picMk id="6" creationId="{088D9DED-2159-64F0-F221-534A80F247AC}"/>
          </ac:picMkLst>
        </pc:picChg>
        <pc:picChg chg="add mod">
          <ac:chgData name="Bob Cunneen" userId="6f2fea3d-cd41-411a-99fb-0b6bf71ac23d" providerId="ADAL" clId="{872357C1-B725-439E-9BAE-595BA74D965D}" dt="2026-04-21T00:11:15.066" v="2974" actId="14100"/>
          <ac:picMkLst>
            <pc:docMk/>
            <pc:sldMk cId="3464922865" sldId="315"/>
            <ac:picMk id="7" creationId="{F8BC666A-D0EB-11E7-5DCD-B09E2060F08D}"/>
          </ac:picMkLst>
        </pc:picChg>
        <pc:picChg chg="add mod">
          <ac:chgData name="Bob Cunneen" userId="6f2fea3d-cd41-411a-99fb-0b6bf71ac23d" providerId="ADAL" clId="{872357C1-B725-439E-9BAE-595BA74D965D}" dt="2026-04-21T00:12:03.987" v="2983" actId="14100"/>
          <ac:picMkLst>
            <pc:docMk/>
            <pc:sldMk cId="3464922865" sldId="315"/>
            <ac:picMk id="9" creationId="{2D675590-D9E5-57F5-82CF-DFDD0BC341B4}"/>
          </ac:picMkLst>
        </pc:picChg>
        <pc:picChg chg="add mod">
          <ac:chgData name="Bob Cunneen" userId="6f2fea3d-cd41-411a-99fb-0b6bf71ac23d" providerId="ADAL" clId="{872357C1-B725-439E-9BAE-595BA74D965D}" dt="2026-04-21T00:08:07.155" v="2885" actId="1076"/>
          <ac:picMkLst>
            <pc:docMk/>
            <pc:sldMk cId="3464922865" sldId="315"/>
            <ac:picMk id="10" creationId="{5F9F1F72-C58F-1F9D-A4CB-19B649224C02}"/>
          </ac:picMkLst>
        </pc:picChg>
        <pc:picChg chg="add mod">
          <ac:chgData name="Bob Cunneen" userId="6f2fea3d-cd41-411a-99fb-0b6bf71ac23d" providerId="ADAL" clId="{872357C1-B725-439E-9BAE-595BA74D965D}" dt="2026-04-21T00:11:55.293" v="2980" actId="1076"/>
          <ac:picMkLst>
            <pc:docMk/>
            <pc:sldMk cId="3464922865" sldId="315"/>
            <ac:picMk id="11" creationId="{2987A597-16D5-F6E6-646D-7CAFC89C8C87}"/>
          </ac:picMkLst>
        </pc:picChg>
        <pc:picChg chg="add mod">
          <ac:chgData name="Bob Cunneen" userId="6f2fea3d-cd41-411a-99fb-0b6bf71ac23d" providerId="ADAL" clId="{872357C1-B725-439E-9BAE-595BA74D965D}" dt="2026-04-21T00:08:33.391" v="2893" actId="1076"/>
          <ac:picMkLst>
            <pc:docMk/>
            <pc:sldMk cId="3464922865" sldId="315"/>
            <ac:picMk id="12" creationId="{66C28DE2-E0B8-181A-0E27-8A802AD872C1}"/>
          </ac:picMkLst>
        </pc:picChg>
        <pc:picChg chg="del mod">
          <ac:chgData name="Bob Cunneen" userId="6f2fea3d-cd41-411a-99fb-0b6bf71ac23d" providerId="ADAL" clId="{872357C1-B725-439E-9BAE-595BA74D965D}" dt="2026-04-21T00:08:24.906" v="2891" actId="21"/>
          <ac:picMkLst>
            <pc:docMk/>
            <pc:sldMk cId="3464922865" sldId="315"/>
            <ac:picMk id="13" creationId="{1F4B0725-B765-ACC3-9C19-3261E5B17788}"/>
          </ac:picMkLst>
        </pc:picChg>
        <pc:picChg chg="del mod">
          <ac:chgData name="Bob Cunneen" userId="6f2fea3d-cd41-411a-99fb-0b6bf71ac23d" providerId="ADAL" clId="{872357C1-B725-439E-9BAE-595BA74D965D}" dt="2026-04-21T00:08:36.741" v="2894" actId="21"/>
          <ac:picMkLst>
            <pc:docMk/>
            <pc:sldMk cId="3464922865" sldId="315"/>
            <ac:picMk id="14" creationId="{489F5191-EDA6-2AB0-CBC4-2D9F831980AF}"/>
          </ac:picMkLst>
        </pc:picChg>
        <pc:picChg chg="del mod">
          <ac:chgData name="Bob Cunneen" userId="6f2fea3d-cd41-411a-99fb-0b6bf71ac23d" providerId="ADAL" clId="{872357C1-B725-439E-9BAE-595BA74D965D}" dt="2026-04-21T00:08:09.694" v="2886" actId="21"/>
          <ac:picMkLst>
            <pc:docMk/>
            <pc:sldMk cId="3464922865" sldId="315"/>
            <ac:picMk id="15" creationId="{6102309F-44B8-9467-8648-19A6F469F043}"/>
          </ac:picMkLst>
        </pc:picChg>
        <pc:picChg chg="del">
          <ac:chgData name="Bob Cunneen" userId="6f2fea3d-cd41-411a-99fb-0b6bf71ac23d" providerId="ADAL" clId="{872357C1-B725-439E-9BAE-595BA74D965D}" dt="2026-04-21T00:05:58.348" v="2866" actId="21"/>
          <ac:picMkLst>
            <pc:docMk/>
            <pc:sldMk cId="3464922865" sldId="315"/>
            <ac:picMk id="16" creationId="{06ACA4E9-3BE8-56B8-ADF5-819AB6C03971}"/>
          </ac:picMkLst>
        </pc:picChg>
        <pc:picChg chg="add del mod">
          <ac:chgData name="Bob Cunneen" userId="6f2fea3d-cd41-411a-99fb-0b6bf71ac23d" providerId="ADAL" clId="{872357C1-B725-439E-9BAE-595BA74D965D}" dt="2026-04-21T00:11:10.887" v="2973" actId="21"/>
          <ac:picMkLst>
            <pc:docMk/>
            <pc:sldMk cId="3464922865" sldId="315"/>
            <ac:picMk id="17" creationId="{A8281557-FFFB-048A-59F7-783A2670EF8A}"/>
          </ac:picMkLst>
        </pc:picChg>
        <pc:cxnChg chg="del">
          <ac:chgData name="Bob Cunneen" userId="6f2fea3d-cd41-411a-99fb-0b6bf71ac23d" providerId="ADAL" clId="{872357C1-B725-439E-9BAE-595BA74D965D}" dt="2026-04-21T00:06:07.181" v="2869" actId="21"/>
          <ac:cxnSpMkLst>
            <pc:docMk/>
            <pc:sldMk cId="3464922865" sldId="315"/>
            <ac:cxnSpMk id="18" creationId="{0A52D70E-227F-C277-7F44-923031D467C1}"/>
          </ac:cxnSpMkLst>
        </pc:cxnChg>
      </pc:sldChg>
      <pc:sldChg chg="addSp delSp modSp mod">
        <pc:chgData name="Bob Cunneen" userId="6f2fea3d-cd41-411a-99fb-0b6bf71ac23d" providerId="ADAL" clId="{872357C1-B725-439E-9BAE-595BA74D965D}" dt="2026-04-20T22:53:20.770" v="2580" actId="14100"/>
        <pc:sldMkLst>
          <pc:docMk/>
          <pc:sldMk cId="2878659773" sldId="2147483585"/>
        </pc:sldMkLst>
        <pc:spChg chg="del mod">
          <ac:chgData name="Bob Cunneen" userId="6f2fea3d-cd41-411a-99fb-0b6bf71ac23d" providerId="ADAL" clId="{872357C1-B725-439E-9BAE-595BA74D965D}" dt="2026-04-20T22:52:48.379" v="2571" actId="21"/>
          <ac:spMkLst>
            <pc:docMk/>
            <pc:sldMk cId="2878659773" sldId="2147483585"/>
            <ac:spMk id="12" creationId="{9E801EBB-B56B-1660-B6E6-DC3A2B9593AD}"/>
          </ac:spMkLst>
        </pc:spChg>
        <pc:spChg chg="del mod">
          <ac:chgData name="Bob Cunneen" userId="6f2fea3d-cd41-411a-99fb-0b6bf71ac23d" providerId="ADAL" clId="{872357C1-B725-439E-9BAE-595BA74D965D}" dt="2026-04-20T22:52:34.914" v="2568" actId="21"/>
          <ac:spMkLst>
            <pc:docMk/>
            <pc:sldMk cId="2878659773" sldId="2147483585"/>
            <ac:spMk id="13" creationId="{EF4FD2D5-0A29-48E0-36BF-FDB62618CE59}"/>
          </ac:spMkLst>
        </pc:spChg>
        <pc:picChg chg="del">
          <ac:chgData name="Bob Cunneen" userId="6f2fea3d-cd41-411a-99fb-0b6bf71ac23d" providerId="ADAL" clId="{872357C1-B725-439E-9BAE-595BA74D965D}" dt="2026-04-20T22:45:16.014" v="2486" actId="21"/>
          <ac:picMkLst>
            <pc:docMk/>
            <pc:sldMk cId="2878659773" sldId="2147483585"/>
            <ac:picMk id="3" creationId="{29CA7584-21AB-CDAE-C1D7-FAC0A6684B59}"/>
          </ac:picMkLst>
        </pc:picChg>
        <pc:picChg chg="del mod">
          <ac:chgData name="Bob Cunneen" userId="6f2fea3d-cd41-411a-99fb-0b6bf71ac23d" providerId="ADAL" clId="{872357C1-B725-439E-9BAE-595BA74D965D}" dt="2026-04-20T22:47:43.504" v="2491" actId="21"/>
          <ac:picMkLst>
            <pc:docMk/>
            <pc:sldMk cId="2878659773" sldId="2147483585"/>
            <ac:picMk id="4" creationId="{5067BF9F-A3EF-2D04-5D84-DF05E16032BC}"/>
          </ac:picMkLst>
        </pc:picChg>
        <pc:picChg chg="add mod">
          <ac:chgData name="Bob Cunneen" userId="6f2fea3d-cd41-411a-99fb-0b6bf71ac23d" providerId="ADAL" clId="{872357C1-B725-439E-9BAE-595BA74D965D}" dt="2026-04-20T22:52:53.410" v="2573" actId="14100"/>
          <ac:picMkLst>
            <pc:docMk/>
            <pc:sldMk cId="2878659773" sldId="2147483585"/>
            <ac:picMk id="6" creationId="{0801BD58-49FD-78F5-6678-454B3DDDD481}"/>
          </ac:picMkLst>
        </pc:picChg>
        <pc:picChg chg="add del mod">
          <ac:chgData name="Bob Cunneen" userId="6f2fea3d-cd41-411a-99fb-0b6bf71ac23d" providerId="ADAL" clId="{872357C1-B725-439E-9BAE-595BA74D965D}" dt="2026-04-20T22:52:29.530" v="2567" actId="21"/>
          <ac:picMkLst>
            <pc:docMk/>
            <pc:sldMk cId="2878659773" sldId="2147483585"/>
            <ac:picMk id="7" creationId="{373AE0AC-7C0D-0771-606B-73C89D8D64EF}"/>
          </ac:picMkLst>
        </pc:picChg>
        <pc:picChg chg="add mod">
          <ac:chgData name="Bob Cunneen" userId="6f2fea3d-cd41-411a-99fb-0b6bf71ac23d" providerId="ADAL" clId="{872357C1-B725-439E-9BAE-595BA74D965D}" dt="2026-04-20T22:53:20.770" v="2580" actId="14100"/>
          <ac:picMkLst>
            <pc:docMk/>
            <pc:sldMk cId="2878659773" sldId="2147483585"/>
            <ac:picMk id="8" creationId="{B432EF4B-0B6C-915E-BECC-56C95105EA3F}"/>
          </ac:picMkLst>
        </pc:picChg>
        <pc:picChg chg="add mod">
          <ac:chgData name="Bob Cunneen" userId="6f2fea3d-cd41-411a-99fb-0b6bf71ac23d" providerId="ADAL" clId="{872357C1-B725-439E-9BAE-595BA74D965D}" dt="2026-04-20T22:53:02.874" v="2577" actId="14100"/>
          <ac:picMkLst>
            <pc:docMk/>
            <pc:sldMk cId="2878659773" sldId="2147483585"/>
            <ac:picMk id="9" creationId="{368B3048-CBE4-730D-CEB5-2C280F44C7DA}"/>
          </ac:picMkLst>
        </pc:picChg>
        <pc:picChg chg="add mod">
          <ac:chgData name="Bob Cunneen" userId="6f2fea3d-cd41-411a-99fb-0b6bf71ac23d" providerId="ADAL" clId="{872357C1-B725-439E-9BAE-595BA74D965D}" dt="2026-04-20T22:52:45.372" v="2570" actId="1076"/>
          <ac:picMkLst>
            <pc:docMk/>
            <pc:sldMk cId="2878659773" sldId="2147483585"/>
            <ac:picMk id="10" creationId="{30A8441C-EF28-450F-E97E-CCB457B72B13}"/>
          </ac:picMkLst>
        </pc:picChg>
      </pc:sldChg>
      <pc:sldChg chg="modSp mod">
        <pc:chgData name="Bob Cunneen" userId="6f2fea3d-cd41-411a-99fb-0b6bf71ac23d" providerId="ADAL" clId="{872357C1-B725-439E-9BAE-595BA74D965D}" dt="2026-04-16T02:22:08.311" v="26" actId="20577"/>
        <pc:sldMkLst>
          <pc:docMk/>
          <pc:sldMk cId="2928769854" sldId="2147483623"/>
        </pc:sldMkLst>
        <pc:spChg chg="mod">
          <ac:chgData name="Bob Cunneen" userId="6f2fea3d-cd41-411a-99fb-0b6bf71ac23d" providerId="ADAL" clId="{872357C1-B725-439E-9BAE-595BA74D965D}" dt="2026-04-16T02:22:08.311" v="26" actId="20577"/>
          <ac:spMkLst>
            <pc:docMk/>
            <pc:sldMk cId="2928769854" sldId="2147483623"/>
            <ac:spMk id="6" creationId="{5B7608D8-8C64-418B-937A-7923EEF38F86}"/>
          </ac:spMkLst>
        </pc:spChg>
      </pc:sldChg>
      <pc:sldChg chg="add">
        <pc:chgData name="Bob Cunneen" userId="6f2fea3d-cd41-411a-99fb-0b6bf71ac23d" providerId="ADAL" clId="{872357C1-B725-439E-9BAE-595BA74D965D}" dt="2026-04-16T02:19:30.687" v="5"/>
        <pc:sldMkLst>
          <pc:docMk/>
          <pc:sldMk cId="2265171658" sldId="2147483647"/>
        </pc:sldMkLst>
      </pc:sldChg>
      <pc:sldMasterChg chg="delSldLayout">
        <pc:chgData name="Bob Cunneen" userId="6f2fea3d-cd41-411a-99fb-0b6bf71ac23d" providerId="ADAL" clId="{872357C1-B725-439E-9BAE-595BA74D965D}" dt="2026-04-19T06:37:24.899" v="975" actId="2696"/>
        <pc:sldMasterMkLst>
          <pc:docMk/>
          <pc:sldMasterMk cId="1627307337" sldId="2147483660"/>
        </pc:sldMasterMkLst>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2T22:01:13.080"/>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9099" cy="498693"/>
          </a:xfrm>
          <a:prstGeom prst="rect">
            <a:avLst/>
          </a:prstGeom>
        </p:spPr>
        <p:txBody>
          <a:bodyPr vert="horz" lIns="91550" tIns="45775" rIns="91550" bIns="45775" rtlCol="0"/>
          <a:lstStyle>
            <a:lvl1pPr algn="l">
              <a:defRPr sz="1200"/>
            </a:lvl1pPr>
          </a:lstStyle>
          <a:p>
            <a:endParaRPr lang="en-AU"/>
          </a:p>
        </p:txBody>
      </p:sp>
      <p:sp>
        <p:nvSpPr>
          <p:cNvPr id="3" name="Date Placeholder 2"/>
          <p:cNvSpPr>
            <a:spLocks noGrp="1"/>
          </p:cNvSpPr>
          <p:nvPr>
            <p:ph type="dt" idx="1"/>
          </p:nvPr>
        </p:nvSpPr>
        <p:spPr>
          <a:xfrm>
            <a:off x="3854940" y="0"/>
            <a:ext cx="2949099" cy="498693"/>
          </a:xfrm>
          <a:prstGeom prst="rect">
            <a:avLst/>
          </a:prstGeom>
        </p:spPr>
        <p:txBody>
          <a:bodyPr vert="horz" lIns="91550" tIns="45775" rIns="91550" bIns="45775" rtlCol="0"/>
          <a:lstStyle>
            <a:lvl1pPr algn="r">
              <a:defRPr sz="1200"/>
            </a:lvl1pPr>
          </a:lstStyle>
          <a:p>
            <a:fld id="{BB21BE71-B537-432A-BFBB-0C009978BA64}" type="datetimeFigureOut">
              <a:rPr lang="en-AU" smtClean="0"/>
              <a:t>20/04/2026</a:t>
            </a:fld>
            <a:endParaRPr lang="en-AU"/>
          </a:p>
        </p:txBody>
      </p:sp>
      <p:sp>
        <p:nvSpPr>
          <p:cNvPr id="4" name="Slide Image Placeholder 3"/>
          <p:cNvSpPr>
            <a:spLocks noGrp="1" noRot="1" noChangeAspect="1"/>
          </p:cNvSpPr>
          <p:nvPr>
            <p:ph type="sldImg" idx="2"/>
          </p:nvPr>
        </p:nvSpPr>
        <p:spPr>
          <a:xfrm>
            <a:off x="422275" y="1243013"/>
            <a:ext cx="5961063" cy="3354387"/>
          </a:xfrm>
          <a:prstGeom prst="rect">
            <a:avLst/>
          </a:prstGeom>
          <a:noFill/>
          <a:ln w="12700">
            <a:solidFill>
              <a:prstClr val="black"/>
            </a:solidFill>
          </a:ln>
        </p:spPr>
        <p:txBody>
          <a:bodyPr vert="horz" lIns="91550" tIns="45775" rIns="91550" bIns="45775" rtlCol="0" anchor="ctr"/>
          <a:lstStyle/>
          <a:p>
            <a:endParaRPr lang="en-AU"/>
          </a:p>
        </p:txBody>
      </p:sp>
      <p:sp>
        <p:nvSpPr>
          <p:cNvPr id="5" name="Notes Placeholder 4"/>
          <p:cNvSpPr>
            <a:spLocks noGrp="1"/>
          </p:cNvSpPr>
          <p:nvPr>
            <p:ph type="body" sz="quarter" idx="3"/>
          </p:nvPr>
        </p:nvSpPr>
        <p:spPr>
          <a:xfrm>
            <a:off x="680562" y="4783306"/>
            <a:ext cx="5444490" cy="3913615"/>
          </a:xfrm>
          <a:prstGeom prst="rect">
            <a:avLst/>
          </a:prstGeom>
        </p:spPr>
        <p:txBody>
          <a:bodyPr vert="horz" lIns="91550" tIns="45775" rIns="91550" bIns="4577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9440647"/>
            <a:ext cx="2949099" cy="498692"/>
          </a:xfrm>
          <a:prstGeom prst="rect">
            <a:avLst/>
          </a:prstGeom>
        </p:spPr>
        <p:txBody>
          <a:bodyPr vert="horz" lIns="91550" tIns="45775" rIns="91550" bIns="45775" rtlCol="0" anchor="b"/>
          <a:lstStyle>
            <a:lvl1pPr algn="l">
              <a:defRPr sz="1200"/>
            </a:lvl1pPr>
          </a:lstStyle>
          <a:p>
            <a:endParaRPr lang="en-AU"/>
          </a:p>
        </p:txBody>
      </p:sp>
      <p:sp>
        <p:nvSpPr>
          <p:cNvPr id="7" name="Slide Number Placeholder 6"/>
          <p:cNvSpPr>
            <a:spLocks noGrp="1"/>
          </p:cNvSpPr>
          <p:nvPr>
            <p:ph type="sldNum" sz="quarter" idx="5"/>
          </p:nvPr>
        </p:nvSpPr>
        <p:spPr>
          <a:xfrm>
            <a:off x="3854940" y="9440647"/>
            <a:ext cx="2949099" cy="498692"/>
          </a:xfrm>
          <a:prstGeom prst="rect">
            <a:avLst/>
          </a:prstGeom>
        </p:spPr>
        <p:txBody>
          <a:bodyPr vert="horz" lIns="91550" tIns="45775" rIns="91550" bIns="45775" rtlCol="0" anchor="b"/>
          <a:lstStyle>
            <a:lvl1pPr algn="r">
              <a:defRPr sz="1200"/>
            </a:lvl1pPr>
          </a:lstStyle>
          <a:p>
            <a:fld id="{F2DF76DB-605D-421B-9CB2-50E318919C1C}" type="slidenum">
              <a:rPr lang="en-AU" smtClean="0"/>
              <a:t>‹#›</a:t>
            </a:fld>
            <a:endParaRPr lang="en-AU"/>
          </a:p>
        </p:txBody>
      </p:sp>
    </p:spTree>
    <p:extLst>
      <p:ext uri="{BB962C8B-B14F-4D97-AF65-F5344CB8AC3E}">
        <p14:creationId xmlns:p14="http://schemas.microsoft.com/office/powerpoint/2010/main" val="1128298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defTabSz="915497">
              <a:defRPr/>
            </a:pPr>
            <a:fld id="{418B3C13-8830-4139-BEF1-7CD58A072009}" type="slidenum">
              <a:rPr lang="en-AU">
                <a:solidFill>
                  <a:prstClr val="black"/>
                </a:solidFill>
                <a:latin typeface="Calibri" panose="020F0502020204030204"/>
              </a:rPr>
              <a:pPr defTabSz="915497">
                <a:defRPr/>
              </a:pPr>
              <a:t>1</a:t>
            </a:fld>
            <a:endParaRPr lang="en-AU" dirty="0">
              <a:solidFill>
                <a:prstClr val="black"/>
              </a:solidFill>
              <a:latin typeface="Calibri" panose="020F0502020204030204"/>
            </a:endParaRPr>
          </a:p>
        </p:txBody>
      </p:sp>
    </p:spTree>
    <p:extLst>
      <p:ext uri="{BB962C8B-B14F-4D97-AF65-F5344CB8AC3E}">
        <p14:creationId xmlns:p14="http://schemas.microsoft.com/office/powerpoint/2010/main" val="4288142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125463-0B82-50D7-6AA5-84B4444F13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BE01FB-945F-6FCF-9245-EB01E25A15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41B368-F607-2347-5F6A-B977CAA0245E}"/>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89987BDB-3535-BBAB-0631-A5527A7986E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DF76DB-605D-421B-9CB2-50E318919C1C}" type="slidenum">
              <a:rPr kumimoji="0" lang="en-AU" sz="1100" b="0" i="0" u="none" strike="noStrike" kern="0" cap="none" spc="0" normalizeH="0" baseline="0" noProof="0" smtClean="0">
                <a:ln>
                  <a:noFill/>
                </a:ln>
                <a:solidFill>
                  <a:sysClr val="windowText" lastClr="000000"/>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AU" sz="1100" b="0" i="0" u="none" strike="noStrike" kern="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622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3EAEB-CF21-9F21-04D9-1390A960F6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C70A74-3950-A0B0-EABB-298418730C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70CCF1-7F03-B79C-08BB-E26F6933A814}"/>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C90C7F66-F8B1-44A6-238C-A91899B0538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DF76DB-605D-421B-9CB2-50E318919C1C}" type="slidenum">
              <a:rPr kumimoji="0" lang="en-AU"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AU"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5930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7EED2-6F68-D921-0F72-821744EB46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FDCE04-1129-21AE-D8DC-EBC29E27C2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3935EC-DF79-E58B-E347-BBB19C1D30BA}"/>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2EF56770-AAEB-8FE1-D5E1-35773E0A0B8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DF76DB-605D-421B-9CB2-50E318919C1C}" type="slidenum">
              <a:rPr kumimoji="0" lang="en-AU"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AU"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507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F2DF76DB-605D-421B-9CB2-50E318919C1C}" type="slidenum">
              <a:rPr lang="en-AU" smtClean="0"/>
              <a:t>18</a:t>
            </a:fld>
            <a:endParaRPr lang="en-AU" dirty="0"/>
          </a:p>
        </p:txBody>
      </p:sp>
    </p:spTree>
    <p:extLst>
      <p:ext uri="{BB962C8B-B14F-4D97-AF65-F5344CB8AC3E}">
        <p14:creationId xmlns:p14="http://schemas.microsoft.com/office/powerpoint/2010/main" val="14648967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C7D03-4E48-D8C9-91AE-A814772635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F97EA9-43EB-D6CE-9406-6A319A9747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9C56CD-E213-F73C-5A40-FFCE9720B9BC}"/>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E42400F1-7422-881B-7665-63267AEC6017}"/>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8B3C13-8830-4139-BEF1-7CD58A072009}" type="slidenum">
              <a:rPr kumimoji="0" lang="en-AU"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AU"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4454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95826-8E48-A2B6-4E17-118E0CCB5A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786047-321A-8FFC-0876-0EE99C64A1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41F6C4-6AB6-3F27-CCDE-A764437502E2}"/>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43D3F60D-83DC-1AD5-1847-572B48FCEF1C}"/>
              </a:ext>
            </a:extLst>
          </p:cNvPr>
          <p:cNvSpPr>
            <a:spLocks noGrp="1"/>
          </p:cNvSpPr>
          <p:nvPr>
            <p:ph type="sldNum" sz="quarter" idx="5"/>
          </p:nvPr>
        </p:nvSpPr>
        <p:spPr/>
        <p:txBody>
          <a:bodyPr/>
          <a:lstStyle/>
          <a:p>
            <a:fld id="{F2DF76DB-605D-421B-9CB2-50E318919C1C}" type="slidenum">
              <a:rPr lang="en-AU" smtClean="0"/>
              <a:t>39</a:t>
            </a:fld>
            <a:endParaRPr lang="en-AU"/>
          </a:p>
        </p:txBody>
      </p:sp>
    </p:spTree>
    <p:extLst>
      <p:ext uri="{BB962C8B-B14F-4D97-AF65-F5344CB8AC3E}">
        <p14:creationId xmlns:p14="http://schemas.microsoft.com/office/powerpoint/2010/main" val="542809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CD504F-5D26-1A68-88DD-CC66DF4F3E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95BA90-8301-C1BD-5B78-6B908AAC1F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708A6B-E339-A38D-D8B9-2D53291FE9CF}"/>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DA3D06DE-2B18-2ED8-F221-519367738941}"/>
              </a:ext>
            </a:extLst>
          </p:cNvPr>
          <p:cNvSpPr>
            <a:spLocks noGrp="1"/>
          </p:cNvSpPr>
          <p:nvPr>
            <p:ph type="sldNum" sz="quarter" idx="5"/>
          </p:nvPr>
        </p:nvSpPr>
        <p:spPr/>
        <p:txBody>
          <a:bodyPr/>
          <a:lstStyle/>
          <a:p>
            <a:fld id="{F2DF76DB-605D-421B-9CB2-50E318919C1C}" type="slidenum">
              <a:rPr lang="en-AU" smtClean="0"/>
              <a:t>41</a:t>
            </a:fld>
            <a:endParaRPr lang="en-AU"/>
          </a:p>
        </p:txBody>
      </p:sp>
    </p:spTree>
    <p:extLst>
      <p:ext uri="{BB962C8B-B14F-4D97-AF65-F5344CB8AC3E}">
        <p14:creationId xmlns:p14="http://schemas.microsoft.com/office/powerpoint/2010/main" val="2581086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E5BED-A436-2664-1361-31AC996C6F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47E9A0-726D-27E1-ADD1-232BA324A3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6B30DF-53BE-2539-F793-DD7C7BB5247B}"/>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B1153AEF-ECB0-6A67-CDE1-B05A036E40E1}"/>
              </a:ext>
            </a:extLst>
          </p:cNvPr>
          <p:cNvSpPr>
            <a:spLocks noGrp="1"/>
          </p:cNvSpPr>
          <p:nvPr>
            <p:ph type="sldNum" sz="quarter" idx="5"/>
          </p:nvPr>
        </p:nvSpPr>
        <p:spPr/>
        <p:txBody>
          <a:bodyPr/>
          <a:lstStyle/>
          <a:p>
            <a:fld id="{F2DF76DB-605D-421B-9CB2-50E318919C1C}" type="slidenum">
              <a:rPr lang="en-AU" smtClean="0"/>
              <a:t>43</a:t>
            </a:fld>
            <a:endParaRPr lang="en-AU" dirty="0"/>
          </a:p>
        </p:txBody>
      </p:sp>
    </p:spTree>
    <p:extLst>
      <p:ext uri="{BB962C8B-B14F-4D97-AF65-F5344CB8AC3E}">
        <p14:creationId xmlns:p14="http://schemas.microsoft.com/office/powerpoint/2010/main" val="2883567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4EAA77-B2C6-52D5-D5D0-713BF87130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616B5B-AA6F-8A3D-B985-5C94148275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315CB9-B127-681B-B31C-BE4A625C30D9}"/>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05C4761E-1601-8EA6-300C-76535E2567D9}"/>
              </a:ext>
            </a:extLst>
          </p:cNvPr>
          <p:cNvSpPr>
            <a:spLocks noGrp="1"/>
          </p:cNvSpPr>
          <p:nvPr>
            <p:ph type="sldNum" sz="quarter" idx="10"/>
          </p:nvPr>
        </p:nvSpPr>
        <p:spPr/>
        <p:txBody>
          <a:bodyPr/>
          <a:lstStyle/>
          <a:p>
            <a:fld id="{418B3C13-8830-4139-BEF1-7CD58A072009}" type="slidenum">
              <a:rPr lang="en-AU" smtClean="0"/>
              <a:t>44</a:t>
            </a:fld>
            <a:endParaRPr lang="en-AU" dirty="0"/>
          </a:p>
        </p:txBody>
      </p:sp>
    </p:spTree>
    <p:extLst>
      <p:ext uri="{BB962C8B-B14F-4D97-AF65-F5344CB8AC3E}">
        <p14:creationId xmlns:p14="http://schemas.microsoft.com/office/powerpoint/2010/main" val="2930790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94B80-B756-49F0-5927-404F4B3ACE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306EEF-D72B-6AC1-2B4C-26AB1AC0DD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C46E96-B1F3-323E-5177-96F352554B50}"/>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2CAE4246-7163-EACE-108A-8B32A93EC411}"/>
              </a:ext>
            </a:extLst>
          </p:cNvPr>
          <p:cNvSpPr>
            <a:spLocks noGrp="1"/>
          </p:cNvSpPr>
          <p:nvPr>
            <p:ph type="sldNum" sz="quarter" idx="5"/>
          </p:nvPr>
        </p:nvSpPr>
        <p:spPr/>
        <p:txBody>
          <a:bodyPr/>
          <a:lstStyle/>
          <a:p>
            <a:fld id="{F2DF76DB-605D-421B-9CB2-50E318919C1C}" type="slidenum">
              <a:rPr lang="en-AU" smtClean="0"/>
              <a:t>52</a:t>
            </a:fld>
            <a:endParaRPr lang="en-AU"/>
          </a:p>
        </p:txBody>
      </p:sp>
    </p:spTree>
    <p:extLst>
      <p:ext uri="{BB962C8B-B14F-4D97-AF65-F5344CB8AC3E}">
        <p14:creationId xmlns:p14="http://schemas.microsoft.com/office/powerpoint/2010/main" val="7324173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DF76DB-605D-421B-9CB2-50E318919C1C}" type="slidenum">
              <a:rPr kumimoji="0" lang="en-AU"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AU"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35164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1">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grpSp>
        <p:nvGrpSpPr>
          <p:cNvPr id="37" name="Group 36">
            <a:extLst>
              <a:ext uri="{FF2B5EF4-FFF2-40B4-BE49-F238E27FC236}">
                <a16:creationId xmlns:a16="http://schemas.microsoft.com/office/drawing/2014/main" id="{C3D9AEF8-8EB2-443C-9607-53B8A3041DB0}"/>
              </a:ext>
            </a:extLst>
          </p:cNvPr>
          <p:cNvGrpSpPr/>
          <p:nvPr userDrawn="1"/>
        </p:nvGrpSpPr>
        <p:grpSpPr>
          <a:xfrm>
            <a:off x="1466975" y="1323574"/>
            <a:ext cx="3162180" cy="4153311"/>
            <a:chOff x="8469313" y="1968500"/>
            <a:chExt cx="7445375" cy="9779000"/>
          </a:xfrm>
        </p:grpSpPr>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8469313" y="1968500"/>
              <a:ext cx="7445375" cy="977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9" name="Freeform 5">
              <a:extLst>
                <a:ext uri="{FF2B5EF4-FFF2-40B4-BE49-F238E27FC236}">
                  <a16:creationId xmlns:a16="http://schemas.microsoft.com/office/drawing/2014/main" id="{FBACB17F-67A3-4A1E-9CF2-44A893C1A810}"/>
                </a:ext>
              </a:extLst>
            </p:cNvPr>
            <p:cNvSpPr>
              <a:spLocks/>
            </p:cNvSpPr>
            <p:nvPr userDrawn="1"/>
          </p:nvSpPr>
          <p:spPr bwMode="auto">
            <a:xfrm>
              <a:off x="12039601" y="8234363"/>
              <a:ext cx="214313" cy="309563"/>
            </a:xfrm>
            <a:custGeom>
              <a:avLst/>
              <a:gdLst>
                <a:gd name="T0" fmla="*/ 0 w 57"/>
                <a:gd name="T1" fmla="*/ 34 h 83"/>
                <a:gd name="T2" fmla="*/ 29 w 57"/>
                <a:gd name="T3" fmla="*/ 0 h 83"/>
                <a:gd name="T4" fmla="*/ 57 w 57"/>
                <a:gd name="T5" fmla="*/ 34 h 83"/>
                <a:gd name="T6" fmla="*/ 57 w 57"/>
                <a:gd name="T7" fmla="*/ 50 h 83"/>
                <a:gd name="T8" fmla="*/ 29 w 57"/>
                <a:gd name="T9" fmla="*/ 83 h 83"/>
                <a:gd name="T10" fmla="*/ 0 w 57"/>
                <a:gd name="T11" fmla="*/ 50 h 83"/>
                <a:gd name="T12" fmla="*/ 0 w 57"/>
                <a:gd name="T13" fmla="*/ 34 h 83"/>
              </a:gdLst>
              <a:ahLst/>
              <a:cxnLst>
                <a:cxn ang="0">
                  <a:pos x="T0" y="T1"/>
                </a:cxn>
                <a:cxn ang="0">
                  <a:pos x="T2" y="T3"/>
                </a:cxn>
                <a:cxn ang="0">
                  <a:pos x="T4" y="T5"/>
                </a:cxn>
                <a:cxn ang="0">
                  <a:pos x="T6" y="T7"/>
                </a:cxn>
                <a:cxn ang="0">
                  <a:pos x="T8" y="T9"/>
                </a:cxn>
                <a:cxn ang="0">
                  <a:pos x="T10" y="T11"/>
                </a:cxn>
                <a:cxn ang="0">
                  <a:pos x="T12" y="T13"/>
                </a:cxn>
              </a:cxnLst>
              <a:rect l="0" t="0" r="r" b="b"/>
              <a:pathLst>
                <a:path w="57" h="83">
                  <a:moveTo>
                    <a:pt x="0" y="34"/>
                  </a:moveTo>
                  <a:cubicBezTo>
                    <a:pt x="0" y="15"/>
                    <a:pt x="13" y="0"/>
                    <a:pt x="29" y="0"/>
                  </a:cubicBezTo>
                  <a:cubicBezTo>
                    <a:pt x="44" y="0"/>
                    <a:pt x="57" y="15"/>
                    <a:pt x="57" y="34"/>
                  </a:cubicBezTo>
                  <a:cubicBezTo>
                    <a:pt x="57" y="50"/>
                    <a:pt x="57" y="50"/>
                    <a:pt x="57" y="50"/>
                  </a:cubicBezTo>
                  <a:cubicBezTo>
                    <a:pt x="57" y="68"/>
                    <a:pt x="44" y="83"/>
                    <a:pt x="29" y="83"/>
                  </a:cubicBezTo>
                  <a:cubicBezTo>
                    <a:pt x="13" y="83"/>
                    <a:pt x="0" y="68"/>
                    <a:pt x="0" y="50"/>
                  </a:cubicBezTo>
                  <a:lnTo>
                    <a:pt x="0" y="3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0" name="Freeform 6">
              <a:extLst>
                <a:ext uri="{FF2B5EF4-FFF2-40B4-BE49-F238E27FC236}">
                  <a16:creationId xmlns:a16="http://schemas.microsoft.com/office/drawing/2014/main" id="{8FEE4D53-8DE0-4E9F-B368-EE48062A969D}"/>
                </a:ext>
              </a:extLst>
            </p:cNvPr>
            <p:cNvSpPr>
              <a:spLocks/>
            </p:cNvSpPr>
            <p:nvPr userDrawn="1"/>
          </p:nvSpPr>
          <p:spPr bwMode="auto">
            <a:xfrm>
              <a:off x="11107738" y="8480425"/>
              <a:ext cx="2085975" cy="339725"/>
            </a:xfrm>
            <a:custGeom>
              <a:avLst/>
              <a:gdLst>
                <a:gd name="T0" fmla="*/ 312 w 557"/>
                <a:gd name="T1" fmla="*/ 3 h 91"/>
                <a:gd name="T2" fmla="*/ 246 w 557"/>
                <a:gd name="T3" fmla="*/ 3 h 91"/>
                <a:gd name="T4" fmla="*/ 33 w 557"/>
                <a:gd name="T5" fmla="*/ 45 h 91"/>
                <a:gd name="T6" fmla="*/ 0 w 557"/>
                <a:gd name="T7" fmla="*/ 71 h 91"/>
                <a:gd name="T8" fmla="*/ 34 w 557"/>
                <a:gd name="T9" fmla="*/ 91 h 91"/>
                <a:gd name="T10" fmla="*/ 524 w 557"/>
                <a:gd name="T11" fmla="*/ 91 h 91"/>
                <a:gd name="T12" fmla="*/ 557 w 557"/>
                <a:gd name="T13" fmla="*/ 71 h 91"/>
                <a:gd name="T14" fmla="*/ 524 w 557"/>
                <a:gd name="T15" fmla="*/ 45 h 91"/>
                <a:gd name="T16" fmla="*/ 312 w 557"/>
                <a:gd name="T17" fmla="*/ 3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7" h="91">
                  <a:moveTo>
                    <a:pt x="312" y="3"/>
                  </a:moveTo>
                  <a:cubicBezTo>
                    <a:pt x="294" y="0"/>
                    <a:pt x="264" y="0"/>
                    <a:pt x="246" y="3"/>
                  </a:cubicBezTo>
                  <a:cubicBezTo>
                    <a:pt x="33" y="45"/>
                    <a:pt x="33" y="45"/>
                    <a:pt x="33" y="45"/>
                  </a:cubicBezTo>
                  <a:cubicBezTo>
                    <a:pt x="15" y="48"/>
                    <a:pt x="0" y="60"/>
                    <a:pt x="0" y="71"/>
                  </a:cubicBezTo>
                  <a:cubicBezTo>
                    <a:pt x="0" y="82"/>
                    <a:pt x="16" y="91"/>
                    <a:pt x="34" y="91"/>
                  </a:cubicBezTo>
                  <a:cubicBezTo>
                    <a:pt x="524" y="91"/>
                    <a:pt x="524" y="91"/>
                    <a:pt x="524" y="91"/>
                  </a:cubicBezTo>
                  <a:cubicBezTo>
                    <a:pt x="542" y="91"/>
                    <a:pt x="557" y="82"/>
                    <a:pt x="557" y="71"/>
                  </a:cubicBezTo>
                  <a:cubicBezTo>
                    <a:pt x="557" y="60"/>
                    <a:pt x="542" y="48"/>
                    <a:pt x="524" y="45"/>
                  </a:cubicBezTo>
                  <a:lnTo>
                    <a:pt x="312" y="3"/>
                  </a:lnTo>
                  <a:close/>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3" name="Freeform 7">
              <a:extLst>
                <a:ext uri="{FF2B5EF4-FFF2-40B4-BE49-F238E27FC236}">
                  <a16:creationId xmlns:a16="http://schemas.microsoft.com/office/drawing/2014/main" id="{1C41073A-E812-4740-8596-25B58CDA03BA}"/>
                </a:ext>
              </a:extLst>
            </p:cNvPr>
            <p:cNvSpPr>
              <a:spLocks/>
            </p:cNvSpPr>
            <p:nvPr userDrawn="1"/>
          </p:nvSpPr>
          <p:spPr bwMode="auto">
            <a:xfrm>
              <a:off x="10707688" y="5597525"/>
              <a:ext cx="931863" cy="935038"/>
            </a:xfrm>
            <a:custGeom>
              <a:avLst/>
              <a:gdLst>
                <a:gd name="T0" fmla="*/ 0 w 587"/>
                <a:gd name="T1" fmla="*/ 24 h 589"/>
                <a:gd name="T2" fmla="*/ 564 w 587"/>
                <a:gd name="T3" fmla="*/ 589 h 589"/>
                <a:gd name="T4" fmla="*/ 587 w 587"/>
                <a:gd name="T5" fmla="*/ 535 h 589"/>
                <a:gd name="T6" fmla="*/ 54 w 587"/>
                <a:gd name="T7" fmla="*/ 0 h 589"/>
                <a:gd name="T8" fmla="*/ 0 w 587"/>
                <a:gd name="T9" fmla="*/ 24 h 589"/>
              </a:gdLst>
              <a:ahLst/>
              <a:cxnLst>
                <a:cxn ang="0">
                  <a:pos x="T0" y="T1"/>
                </a:cxn>
                <a:cxn ang="0">
                  <a:pos x="T2" y="T3"/>
                </a:cxn>
                <a:cxn ang="0">
                  <a:pos x="T4" y="T5"/>
                </a:cxn>
                <a:cxn ang="0">
                  <a:pos x="T6" y="T7"/>
                </a:cxn>
                <a:cxn ang="0">
                  <a:pos x="T8" y="T9"/>
                </a:cxn>
              </a:cxnLst>
              <a:rect l="0" t="0" r="r" b="b"/>
              <a:pathLst>
                <a:path w="587" h="589">
                  <a:moveTo>
                    <a:pt x="0" y="24"/>
                  </a:moveTo>
                  <a:lnTo>
                    <a:pt x="564" y="589"/>
                  </a:lnTo>
                  <a:lnTo>
                    <a:pt x="587" y="535"/>
                  </a:lnTo>
                  <a:lnTo>
                    <a:pt x="54" y="0"/>
                  </a:lnTo>
                  <a:lnTo>
                    <a:pt x="0" y="2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4" name="Freeform 8">
              <a:extLst>
                <a:ext uri="{FF2B5EF4-FFF2-40B4-BE49-F238E27FC236}">
                  <a16:creationId xmlns:a16="http://schemas.microsoft.com/office/drawing/2014/main" id="{47EC8435-45F5-4D23-8AD2-6D8437108997}"/>
                </a:ext>
              </a:extLst>
            </p:cNvPr>
            <p:cNvSpPr>
              <a:spLocks/>
            </p:cNvSpPr>
            <p:nvPr userDrawn="1"/>
          </p:nvSpPr>
          <p:spPr bwMode="auto">
            <a:xfrm>
              <a:off x="10583863" y="5635625"/>
              <a:ext cx="1019175" cy="1020763"/>
            </a:xfrm>
            <a:custGeom>
              <a:avLst/>
              <a:gdLst>
                <a:gd name="T0" fmla="*/ 19 w 272"/>
                <a:gd name="T1" fmla="*/ 6 h 273"/>
                <a:gd name="T2" fmla="*/ 12 w 272"/>
                <a:gd name="T3" fmla="*/ 43 h 273"/>
                <a:gd name="T4" fmla="*/ 229 w 272"/>
                <a:gd name="T5" fmla="*/ 260 h 273"/>
                <a:gd name="T6" fmla="*/ 266 w 272"/>
                <a:gd name="T7" fmla="*/ 253 h 273"/>
                <a:gd name="T8" fmla="*/ 272 w 272"/>
                <a:gd name="T9" fmla="*/ 240 h 273"/>
                <a:gd name="T10" fmla="*/ 33 w 272"/>
                <a:gd name="T11" fmla="*/ 0 h 273"/>
                <a:gd name="T12" fmla="*/ 19 w 272"/>
                <a:gd name="T13" fmla="*/ 6 h 273"/>
              </a:gdLst>
              <a:ahLst/>
              <a:cxnLst>
                <a:cxn ang="0">
                  <a:pos x="T0" y="T1"/>
                </a:cxn>
                <a:cxn ang="0">
                  <a:pos x="T2" y="T3"/>
                </a:cxn>
                <a:cxn ang="0">
                  <a:pos x="T4" y="T5"/>
                </a:cxn>
                <a:cxn ang="0">
                  <a:pos x="T6" y="T7"/>
                </a:cxn>
                <a:cxn ang="0">
                  <a:pos x="T8" y="T9"/>
                </a:cxn>
                <a:cxn ang="0">
                  <a:pos x="T10" y="T11"/>
                </a:cxn>
                <a:cxn ang="0">
                  <a:pos x="T12" y="T13"/>
                </a:cxn>
              </a:cxnLst>
              <a:rect l="0" t="0" r="r" b="b"/>
              <a:pathLst>
                <a:path w="272" h="273">
                  <a:moveTo>
                    <a:pt x="19" y="6"/>
                  </a:moveTo>
                  <a:cubicBezTo>
                    <a:pt x="3" y="13"/>
                    <a:pt x="0" y="30"/>
                    <a:pt x="12" y="43"/>
                  </a:cubicBezTo>
                  <a:cubicBezTo>
                    <a:pt x="229" y="260"/>
                    <a:pt x="229" y="260"/>
                    <a:pt x="229" y="260"/>
                  </a:cubicBezTo>
                  <a:cubicBezTo>
                    <a:pt x="242" y="273"/>
                    <a:pt x="259" y="270"/>
                    <a:pt x="266" y="253"/>
                  </a:cubicBezTo>
                  <a:cubicBezTo>
                    <a:pt x="272" y="240"/>
                    <a:pt x="272" y="240"/>
                    <a:pt x="272" y="240"/>
                  </a:cubicBezTo>
                  <a:cubicBezTo>
                    <a:pt x="33" y="0"/>
                    <a:pt x="33" y="0"/>
                    <a:pt x="33" y="0"/>
                  </a:cubicBezTo>
                  <a:lnTo>
                    <a:pt x="19"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5" name="Freeform 9">
              <a:extLst>
                <a:ext uri="{FF2B5EF4-FFF2-40B4-BE49-F238E27FC236}">
                  <a16:creationId xmlns:a16="http://schemas.microsoft.com/office/drawing/2014/main" id="{291B8BE0-0F0B-4F15-AAAE-4CA7171ECAE3}"/>
                </a:ext>
              </a:extLst>
            </p:cNvPr>
            <p:cNvSpPr>
              <a:spLocks/>
            </p:cNvSpPr>
            <p:nvPr userDrawn="1"/>
          </p:nvSpPr>
          <p:spPr bwMode="auto">
            <a:xfrm>
              <a:off x="12126913" y="6854825"/>
              <a:ext cx="1089025" cy="1128713"/>
            </a:xfrm>
            <a:custGeom>
              <a:avLst/>
              <a:gdLst>
                <a:gd name="T0" fmla="*/ 13 w 291"/>
                <a:gd name="T1" fmla="*/ 302 h 302"/>
                <a:gd name="T2" fmla="*/ 5 w 291"/>
                <a:gd name="T3" fmla="*/ 298 h 302"/>
                <a:gd name="T4" fmla="*/ 4 w 291"/>
                <a:gd name="T5" fmla="*/ 282 h 302"/>
                <a:gd name="T6" fmla="*/ 269 w 291"/>
                <a:gd name="T7" fmla="*/ 5 h 302"/>
                <a:gd name="T8" fmla="*/ 286 w 291"/>
                <a:gd name="T9" fmla="*/ 5 h 302"/>
                <a:gd name="T10" fmla="*/ 286 w 291"/>
                <a:gd name="T11" fmla="*/ 22 h 302"/>
                <a:gd name="T12" fmla="*/ 21 w 291"/>
                <a:gd name="T13" fmla="*/ 298 h 302"/>
                <a:gd name="T14" fmla="*/ 13 w 291"/>
                <a:gd name="T15" fmla="*/ 302 h 30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2">
                  <a:moveTo>
                    <a:pt x="13" y="302"/>
                  </a:moveTo>
                  <a:cubicBezTo>
                    <a:pt x="10" y="302"/>
                    <a:pt x="7" y="301"/>
                    <a:pt x="5" y="298"/>
                  </a:cubicBezTo>
                  <a:cubicBezTo>
                    <a:pt x="0" y="294"/>
                    <a:pt x="0" y="286"/>
                    <a:pt x="4" y="282"/>
                  </a:cubicBezTo>
                  <a:cubicBezTo>
                    <a:pt x="269" y="5"/>
                    <a:pt x="269" y="5"/>
                    <a:pt x="269" y="5"/>
                  </a:cubicBezTo>
                  <a:cubicBezTo>
                    <a:pt x="274" y="1"/>
                    <a:pt x="281" y="0"/>
                    <a:pt x="286" y="5"/>
                  </a:cubicBezTo>
                  <a:cubicBezTo>
                    <a:pt x="290" y="10"/>
                    <a:pt x="291" y="17"/>
                    <a:pt x="286" y="22"/>
                  </a:cubicBezTo>
                  <a:cubicBezTo>
                    <a:pt x="21" y="298"/>
                    <a:pt x="21" y="298"/>
                    <a:pt x="21" y="298"/>
                  </a:cubicBezTo>
                  <a:cubicBezTo>
                    <a:pt x="19" y="301"/>
                    <a:pt x="16" y="302"/>
                    <a:pt x="13" y="302"/>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27" name="Freeform 10">
              <a:extLst>
                <a:ext uri="{FF2B5EF4-FFF2-40B4-BE49-F238E27FC236}">
                  <a16:creationId xmlns:a16="http://schemas.microsoft.com/office/drawing/2014/main" id="{FA82D773-62B1-47EC-9CAE-2DC1CA1E3990}"/>
                </a:ext>
              </a:extLst>
            </p:cNvPr>
            <p:cNvSpPr>
              <a:spLocks/>
            </p:cNvSpPr>
            <p:nvPr userDrawn="1"/>
          </p:nvSpPr>
          <p:spPr bwMode="auto">
            <a:xfrm>
              <a:off x="12249151" y="6970713"/>
              <a:ext cx="1090613" cy="1123950"/>
            </a:xfrm>
            <a:custGeom>
              <a:avLst/>
              <a:gdLst>
                <a:gd name="T0" fmla="*/ 13 w 291"/>
                <a:gd name="T1" fmla="*/ 301 h 301"/>
                <a:gd name="T2" fmla="*/ 5 w 291"/>
                <a:gd name="T3" fmla="*/ 297 h 301"/>
                <a:gd name="T4" fmla="*/ 4 w 291"/>
                <a:gd name="T5" fmla="*/ 281 h 301"/>
                <a:gd name="T6" fmla="*/ 269 w 291"/>
                <a:gd name="T7" fmla="*/ 4 h 301"/>
                <a:gd name="T8" fmla="*/ 286 w 291"/>
                <a:gd name="T9" fmla="*/ 4 h 301"/>
                <a:gd name="T10" fmla="*/ 286 w 291"/>
                <a:gd name="T11" fmla="*/ 21 h 301"/>
                <a:gd name="T12" fmla="*/ 21 w 291"/>
                <a:gd name="T13" fmla="*/ 297 h 301"/>
                <a:gd name="T14" fmla="*/ 13 w 291"/>
                <a:gd name="T15" fmla="*/ 301 h 30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1">
                  <a:moveTo>
                    <a:pt x="13" y="301"/>
                  </a:moveTo>
                  <a:cubicBezTo>
                    <a:pt x="10" y="301"/>
                    <a:pt x="7" y="300"/>
                    <a:pt x="5" y="297"/>
                  </a:cubicBezTo>
                  <a:cubicBezTo>
                    <a:pt x="0" y="293"/>
                    <a:pt x="0" y="286"/>
                    <a:pt x="4" y="281"/>
                  </a:cubicBezTo>
                  <a:cubicBezTo>
                    <a:pt x="269" y="4"/>
                    <a:pt x="269" y="4"/>
                    <a:pt x="269" y="4"/>
                  </a:cubicBezTo>
                  <a:cubicBezTo>
                    <a:pt x="274" y="0"/>
                    <a:pt x="281" y="0"/>
                    <a:pt x="286" y="4"/>
                  </a:cubicBezTo>
                  <a:cubicBezTo>
                    <a:pt x="291" y="9"/>
                    <a:pt x="291" y="16"/>
                    <a:pt x="286" y="21"/>
                  </a:cubicBezTo>
                  <a:cubicBezTo>
                    <a:pt x="21" y="297"/>
                    <a:pt x="21" y="297"/>
                    <a:pt x="21" y="297"/>
                  </a:cubicBezTo>
                  <a:cubicBezTo>
                    <a:pt x="19" y="300"/>
                    <a:pt x="16" y="301"/>
                    <a:pt x="13" y="301"/>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29" name="Freeform 11">
              <a:extLst>
                <a:ext uri="{FF2B5EF4-FFF2-40B4-BE49-F238E27FC236}">
                  <a16:creationId xmlns:a16="http://schemas.microsoft.com/office/drawing/2014/main" id="{F61394F7-C384-438C-8347-A5766D8E56AC}"/>
                </a:ext>
              </a:extLst>
            </p:cNvPr>
            <p:cNvSpPr>
              <a:spLocks/>
            </p:cNvSpPr>
            <p:nvPr userDrawn="1"/>
          </p:nvSpPr>
          <p:spPr bwMode="auto">
            <a:xfrm>
              <a:off x="12111038" y="5784850"/>
              <a:ext cx="1130300" cy="1084263"/>
            </a:xfrm>
            <a:custGeom>
              <a:avLst/>
              <a:gdLst>
                <a:gd name="T0" fmla="*/ 289 w 302"/>
                <a:gd name="T1" fmla="*/ 290 h 290"/>
                <a:gd name="T2" fmla="*/ 281 w 302"/>
                <a:gd name="T3" fmla="*/ 286 h 290"/>
                <a:gd name="T4" fmla="*/ 5 w 302"/>
                <a:gd name="T5" fmla="*/ 21 h 290"/>
                <a:gd name="T6" fmla="*/ 4 w 302"/>
                <a:gd name="T7" fmla="*/ 5 h 290"/>
                <a:gd name="T8" fmla="*/ 21 w 302"/>
                <a:gd name="T9" fmla="*/ 4 h 290"/>
                <a:gd name="T10" fmla="*/ 297 w 302"/>
                <a:gd name="T11" fmla="*/ 269 h 290"/>
                <a:gd name="T12" fmla="*/ 298 w 302"/>
                <a:gd name="T13" fmla="*/ 286 h 290"/>
                <a:gd name="T14" fmla="*/ 289 w 302"/>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2" h="290">
                  <a:moveTo>
                    <a:pt x="289" y="290"/>
                  </a:moveTo>
                  <a:cubicBezTo>
                    <a:pt x="286" y="290"/>
                    <a:pt x="283" y="288"/>
                    <a:pt x="281" y="286"/>
                  </a:cubicBezTo>
                  <a:cubicBezTo>
                    <a:pt x="5" y="21"/>
                    <a:pt x="5" y="21"/>
                    <a:pt x="5" y="21"/>
                  </a:cubicBezTo>
                  <a:cubicBezTo>
                    <a:pt x="0" y="17"/>
                    <a:pt x="0" y="9"/>
                    <a:pt x="4" y="5"/>
                  </a:cubicBezTo>
                  <a:cubicBezTo>
                    <a:pt x="9" y="0"/>
                    <a:pt x="16" y="0"/>
                    <a:pt x="21" y="4"/>
                  </a:cubicBezTo>
                  <a:cubicBezTo>
                    <a:pt x="297" y="269"/>
                    <a:pt x="297" y="269"/>
                    <a:pt x="297" y="269"/>
                  </a:cubicBezTo>
                  <a:cubicBezTo>
                    <a:pt x="302" y="274"/>
                    <a:pt x="302" y="281"/>
                    <a:pt x="298" y="286"/>
                  </a:cubicBezTo>
                  <a:cubicBezTo>
                    <a:pt x="296" y="288"/>
                    <a:pt x="292" y="290"/>
                    <a:pt x="289"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0" name="Freeform 12">
              <a:extLst>
                <a:ext uri="{FF2B5EF4-FFF2-40B4-BE49-F238E27FC236}">
                  <a16:creationId xmlns:a16="http://schemas.microsoft.com/office/drawing/2014/main" id="{EC8A732B-3BAF-4090-8A06-8CCEACBC6DF9}"/>
                </a:ext>
              </a:extLst>
            </p:cNvPr>
            <p:cNvSpPr>
              <a:spLocks/>
            </p:cNvSpPr>
            <p:nvPr userDrawn="1"/>
          </p:nvSpPr>
          <p:spPr bwMode="auto">
            <a:xfrm>
              <a:off x="12220576" y="5665788"/>
              <a:ext cx="1133475" cy="1084263"/>
            </a:xfrm>
            <a:custGeom>
              <a:avLst/>
              <a:gdLst>
                <a:gd name="T0" fmla="*/ 290 w 303"/>
                <a:gd name="T1" fmla="*/ 290 h 290"/>
                <a:gd name="T2" fmla="*/ 282 w 303"/>
                <a:gd name="T3" fmla="*/ 287 h 290"/>
                <a:gd name="T4" fmla="*/ 5 w 303"/>
                <a:gd name="T5" fmla="*/ 22 h 290"/>
                <a:gd name="T6" fmla="*/ 5 w 303"/>
                <a:gd name="T7" fmla="*/ 5 h 290"/>
                <a:gd name="T8" fmla="*/ 22 w 303"/>
                <a:gd name="T9" fmla="*/ 5 h 290"/>
                <a:gd name="T10" fmla="*/ 298 w 303"/>
                <a:gd name="T11" fmla="*/ 269 h 290"/>
                <a:gd name="T12" fmla="*/ 298 w 303"/>
                <a:gd name="T13" fmla="*/ 286 h 290"/>
                <a:gd name="T14" fmla="*/ 290 w 303"/>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3" h="290">
                  <a:moveTo>
                    <a:pt x="290" y="290"/>
                  </a:moveTo>
                  <a:cubicBezTo>
                    <a:pt x="287" y="290"/>
                    <a:pt x="284" y="289"/>
                    <a:pt x="282" y="287"/>
                  </a:cubicBezTo>
                  <a:cubicBezTo>
                    <a:pt x="5" y="22"/>
                    <a:pt x="5" y="22"/>
                    <a:pt x="5" y="22"/>
                  </a:cubicBezTo>
                  <a:cubicBezTo>
                    <a:pt x="1" y="17"/>
                    <a:pt x="0" y="10"/>
                    <a:pt x="5" y="5"/>
                  </a:cubicBezTo>
                  <a:cubicBezTo>
                    <a:pt x="9" y="0"/>
                    <a:pt x="17" y="0"/>
                    <a:pt x="22" y="5"/>
                  </a:cubicBezTo>
                  <a:cubicBezTo>
                    <a:pt x="298" y="269"/>
                    <a:pt x="298" y="269"/>
                    <a:pt x="298" y="269"/>
                  </a:cubicBezTo>
                  <a:cubicBezTo>
                    <a:pt x="303" y="274"/>
                    <a:pt x="303" y="282"/>
                    <a:pt x="298" y="286"/>
                  </a:cubicBezTo>
                  <a:cubicBezTo>
                    <a:pt x="296" y="289"/>
                    <a:pt x="293" y="290"/>
                    <a:pt x="290"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1" name="Freeform 13">
              <a:extLst>
                <a:ext uri="{FF2B5EF4-FFF2-40B4-BE49-F238E27FC236}">
                  <a16:creationId xmlns:a16="http://schemas.microsoft.com/office/drawing/2014/main" id="{60713F4F-9653-40D7-B39D-6A839FB17333}"/>
                </a:ext>
              </a:extLst>
            </p:cNvPr>
            <p:cNvSpPr>
              <a:spLocks noEditPoints="1"/>
            </p:cNvSpPr>
            <p:nvPr userDrawn="1"/>
          </p:nvSpPr>
          <p:spPr bwMode="auto">
            <a:xfrm>
              <a:off x="13119101" y="6656388"/>
              <a:ext cx="384175" cy="384175"/>
            </a:xfrm>
            <a:custGeom>
              <a:avLst/>
              <a:gdLst>
                <a:gd name="T0" fmla="*/ 51 w 103"/>
                <a:gd name="T1" fmla="*/ 35 h 103"/>
                <a:gd name="T2" fmla="*/ 35 w 103"/>
                <a:gd name="T3" fmla="*/ 51 h 103"/>
                <a:gd name="T4" fmla="*/ 51 w 103"/>
                <a:gd name="T5" fmla="*/ 67 h 103"/>
                <a:gd name="T6" fmla="*/ 67 w 103"/>
                <a:gd name="T7" fmla="*/ 51 h 103"/>
                <a:gd name="T8" fmla="*/ 51 w 103"/>
                <a:gd name="T9" fmla="*/ 35 h 103"/>
                <a:gd name="T10" fmla="*/ 51 w 103"/>
                <a:gd name="T11" fmla="*/ 103 h 103"/>
                <a:gd name="T12" fmla="*/ 0 w 103"/>
                <a:gd name="T13" fmla="*/ 51 h 103"/>
                <a:gd name="T14" fmla="*/ 51 w 103"/>
                <a:gd name="T15" fmla="*/ 0 h 103"/>
                <a:gd name="T16" fmla="*/ 103 w 103"/>
                <a:gd name="T17" fmla="*/ 51 h 103"/>
                <a:gd name="T18" fmla="*/ 51 w 103"/>
                <a:gd name="T19" fmla="*/ 103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3">
                  <a:moveTo>
                    <a:pt x="51" y="35"/>
                  </a:moveTo>
                  <a:cubicBezTo>
                    <a:pt x="42" y="35"/>
                    <a:pt x="35" y="43"/>
                    <a:pt x="35" y="51"/>
                  </a:cubicBezTo>
                  <a:cubicBezTo>
                    <a:pt x="35" y="60"/>
                    <a:pt x="42" y="67"/>
                    <a:pt x="51" y="67"/>
                  </a:cubicBezTo>
                  <a:cubicBezTo>
                    <a:pt x="60" y="67"/>
                    <a:pt x="67" y="60"/>
                    <a:pt x="67" y="51"/>
                  </a:cubicBezTo>
                  <a:cubicBezTo>
                    <a:pt x="67" y="43"/>
                    <a:pt x="60" y="35"/>
                    <a:pt x="51" y="35"/>
                  </a:cubicBezTo>
                  <a:moveTo>
                    <a:pt x="51" y="103"/>
                  </a:moveTo>
                  <a:cubicBezTo>
                    <a:pt x="23" y="103"/>
                    <a:pt x="0" y="80"/>
                    <a:pt x="0" y="51"/>
                  </a:cubicBezTo>
                  <a:cubicBezTo>
                    <a:pt x="0" y="23"/>
                    <a:pt x="23" y="0"/>
                    <a:pt x="51" y="0"/>
                  </a:cubicBezTo>
                  <a:cubicBezTo>
                    <a:pt x="80" y="0"/>
                    <a:pt x="103" y="23"/>
                    <a:pt x="103" y="51"/>
                  </a:cubicBezTo>
                  <a:cubicBezTo>
                    <a:pt x="103" y="80"/>
                    <a:pt x="80" y="103"/>
                    <a:pt x="51" y="10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2" name="Freeform 14">
              <a:extLst>
                <a:ext uri="{FF2B5EF4-FFF2-40B4-BE49-F238E27FC236}">
                  <a16:creationId xmlns:a16="http://schemas.microsoft.com/office/drawing/2014/main" id="{AACCD0AE-33B5-4647-8E2F-74D4AC7E9302}"/>
                </a:ext>
              </a:extLst>
            </p:cNvPr>
            <p:cNvSpPr>
              <a:spLocks noEditPoints="1"/>
            </p:cNvSpPr>
            <p:nvPr userDrawn="1"/>
          </p:nvSpPr>
          <p:spPr bwMode="auto">
            <a:xfrm>
              <a:off x="11950701" y="7915275"/>
              <a:ext cx="385763" cy="388938"/>
            </a:xfrm>
            <a:custGeom>
              <a:avLst/>
              <a:gdLst>
                <a:gd name="T0" fmla="*/ 51 w 103"/>
                <a:gd name="T1" fmla="*/ 36 h 104"/>
                <a:gd name="T2" fmla="*/ 35 w 103"/>
                <a:gd name="T3" fmla="*/ 52 h 104"/>
                <a:gd name="T4" fmla="*/ 51 w 103"/>
                <a:gd name="T5" fmla="*/ 68 h 104"/>
                <a:gd name="T6" fmla="*/ 67 w 103"/>
                <a:gd name="T7" fmla="*/ 52 h 104"/>
                <a:gd name="T8" fmla="*/ 51 w 103"/>
                <a:gd name="T9" fmla="*/ 36 h 104"/>
                <a:gd name="T10" fmla="*/ 51 w 103"/>
                <a:gd name="T11" fmla="*/ 104 h 104"/>
                <a:gd name="T12" fmla="*/ 0 w 103"/>
                <a:gd name="T13" fmla="*/ 52 h 104"/>
                <a:gd name="T14" fmla="*/ 51 w 103"/>
                <a:gd name="T15" fmla="*/ 0 h 104"/>
                <a:gd name="T16" fmla="*/ 103 w 103"/>
                <a:gd name="T17" fmla="*/ 52 h 104"/>
                <a:gd name="T18" fmla="*/ 51 w 103"/>
                <a:gd name="T19" fmla="*/ 10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4">
                  <a:moveTo>
                    <a:pt x="51" y="36"/>
                  </a:moveTo>
                  <a:cubicBezTo>
                    <a:pt x="43" y="36"/>
                    <a:pt x="35" y="43"/>
                    <a:pt x="35" y="52"/>
                  </a:cubicBezTo>
                  <a:cubicBezTo>
                    <a:pt x="35" y="61"/>
                    <a:pt x="43" y="68"/>
                    <a:pt x="51" y="68"/>
                  </a:cubicBezTo>
                  <a:cubicBezTo>
                    <a:pt x="60" y="68"/>
                    <a:pt x="67" y="61"/>
                    <a:pt x="67" y="52"/>
                  </a:cubicBezTo>
                  <a:cubicBezTo>
                    <a:pt x="67" y="43"/>
                    <a:pt x="60" y="36"/>
                    <a:pt x="51" y="36"/>
                  </a:cubicBezTo>
                  <a:moveTo>
                    <a:pt x="51" y="104"/>
                  </a:moveTo>
                  <a:cubicBezTo>
                    <a:pt x="23" y="104"/>
                    <a:pt x="0" y="80"/>
                    <a:pt x="0" y="52"/>
                  </a:cubicBezTo>
                  <a:cubicBezTo>
                    <a:pt x="0" y="24"/>
                    <a:pt x="23" y="0"/>
                    <a:pt x="51" y="0"/>
                  </a:cubicBezTo>
                  <a:cubicBezTo>
                    <a:pt x="80" y="0"/>
                    <a:pt x="103" y="24"/>
                    <a:pt x="103" y="52"/>
                  </a:cubicBezTo>
                  <a:cubicBezTo>
                    <a:pt x="103" y="80"/>
                    <a:pt x="80" y="104"/>
                    <a:pt x="51" y="104"/>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3" name="Freeform 15">
              <a:extLst>
                <a:ext uri="{FF2B5EF4-FFF2-40B4-BE49-F238E27FC236}">
                  <a16:creationId xmlns:a16="http://schemas.microsoft.com/office/drawing/2014/main" id="{DF566B14-B982-43C6-AB60-BA34CEFB3782}"/>
                </a:ext>
              </a:extLst>
            </p:cNvPr>
            <p:cNvSpPr>
              <a:spLocks/>
            </p:cNvSpPr>
            <p:nvPr userDrawn="1"/>
          </p:nvSpPr>
          <p:spPr bwMode="auto">
            <a:xfrm>
              <a:off x="11845926" y="5411788"/>
              <a:ext cx="523875" cy="522288"/>
            </a:xfrm>
            <a:custGeom>
              <a:avLst/>
              <a:gdLst>
                <a:gd name="T0" fmla="*/ 127 w 140"/>
                <a:gd name="T1" fmla="*/ 61 h 140"/>
                <a:gd name="T2" fmla="*/ 127 w 140"/>
                <a:gd name="T3" fmla="*/ 109 h 140"/>
                <a:gd name="T4" fmla="*/ 109 w 140"/>
                <a:gd name="T5" fmla="*/ 127 h 140"/>
                <a:gd name="T6" fmla="*/ 62 w 140"/>
                <a:gd name="T7" fmla="*/ 127 h 140"/>
                <a:gd name="T8" fmla="*/ 14 w 140"/>
                <a:gd name="T9" fmla="*/ 78 h 140"/>
                <a:gd name="T10" fmla="*/ 14 w 140"/>
                <a:gd name="T11" fmla="*/ 31 h 140"/>
                <a:gd name="T12" fmla="*/ 31 w 140"/>
                <a:gd name="T13" fmla="*/ 13 h 140"/>
                <a:gd name="T14" fmla="*/ 79 w 140"/>
                <a:gd name="T15" fmla="*/ 13 h 140"/>
                <a:gd name="T16" fmla="*/ 127 w 140"/>
                <a:gd name="T17" fmla="*/ 61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0" h="140">
                  <a:moveTo>
                    <a:pt x="127" y="61"/>
                  </a:moveTo>
                  <a:cubicBezTo>
                    <a:pt x="140" y="75"/>
                    <a:pt x="140" y="96"/>
                    <a:pt x="127" y="109"/>
                  </a:cubicBezTo>
                  <a:cubicBezTo>
                    <a:pt x="109" y="127"/>
                    <a:pt x="109" y="127"/>
                    <a:pt x="109" y="127"/>
                  </a:cubicBezTo>
                  <a:cubicBezTo>
                    <a:pt x="96" y="140"/>
                    <a:pt x="75" y="140"/>
                    <a:pt x="62" y="127"/>
                  </a:cubicBezTo>
                  <a:cubicBezTo>
                    <a:pt x="14" y="78"/>
                    <a:pt x="14" y="78"/>
                    <a:pt x="14" y="78"/>
                  </a:cubicBezTo>
                  <a:cubicBezTo>
                    <a:pt x="0" y="65"/>
                    <a:pt x="0" y="44"/>
                    <a:pt x="14" y="31"/>
                  </a:cubicBezTo>
                  <a:cubicBezTo>
                    <a:pt x="31" y="13"/>
                    <a:pt x="31" y="13"/>
                    <a:pt x="31" y="13"/>
                  </a:cubicBezTo>
                  <a:cubicBezTo>
                    <a:pt x="44" y="0"/>
                    <a:pt x="66" y="0"/>
                    <a:pt x="79" y="13"/>
                  </a:cubicBezTo>
                  <a:lnTo>
                    <a:pt x="127" y="6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4" name="Freeform 16">
              <a:extLst>
                <a:ext uri="{FF2B5EF4-FFF2-40B4-BE49-F238E27FC236}">
                  <a16:creationId xmlns:a16="http://schemas.microsoft.com/office/drawing/2014/main" id="{46AB7AAB-88AB-4252-B983-19AFBFB30893}"/>
                </a:ext>
              </a:extLst>
            </p:cNvPr>
            <p:cNvSpPr>
              <a:spLocks/>
            </p:cNvSpPr>
            <p:nvPr userDrawn="1"/>
          </p:nvSpPr>
          <p:spPr bwMode="auto">
            <a:xfrm>
              <a:off x="11906251" y="5075238"/>
              <a:ext cx="254000" cy="254000"/>
            </a:xfrm>
            <a:custGeom>
              <a:avLst/>
              <a:gdLst>
                <a:gd name="T0" fmla="*/ 18 w 68"/>
                <a:gd name="T1" fmla="*/ 16 h 68"/>
                <a:gd name="T2" fmla="*/ 58 w 68"/>
                <a:gd name="T3" fmla="*/ 9 h 68"/>
                <a:gd name="T4" fmla="*/ 52 w 68"/>
                <a:gd name="T5" fmla="*/ 50 h 68"/>
                <a:gd name="T6" fmla="*/ 50 w 68"/>
                <a:gd name="T7" fmla="*/ 52 h 68"/>
                <a:gd name="T8" fmla="*/ 9 w 68"/>
                <a:gd name="T9" fmla="*/ 59 h 68"/>
                <a:gd name="T10" fmla="*/ 16 w 68"/>
                <a:gd name="T11" fmla="*/ 18 h 68"/>
                <a:gd name="T12" fmla="*/ 18 w 68"/>
                <a:gd name="T13" fmla="*/ 16 h 68"/>
              </a:gdLst>
              <a:ahLst/>
              <a:cxnLst>
                <a:cxn ang="0">
                  <a:pos x="T0" y="T1"/>
                </a:cxn>
                <a:cxn ang="0">
                  <a:pos x="T2" y="T3"/>
                </a:cxn>
                <a:cxn ang="0">
                  <a:pos x="T4" y="T5"/>
                </a:cxn>
                <a:cxn ang="0">
                  <a:pos x="T6" y="T7"/>
                </a:cxn>
                <a:cxn ang="0">
                  <a:pos x="T8" y="T9"/>
                </a:cxn>
                <a:cxn ang="0">
                  <a:pos x="T10" y="T11"/>
                </a:cxn>
                <a:cxn ang="0">
                  <a:pos x="T12" y="T13"/>
                </a:cxn>
              </a:cxnLst>
              <a:rect l="0" t="0" r="r" b="b"/>
              <a:pathLst>
                <a:path w="68" h="68">
                  <a:moveTo>
                    <a:pt x="18" y="16"/>
                  </a:moveTo>
                  <a:cubicBezTo>
                    <a:pt x="31" y="3"/>
                    <a:pt x="49" y="0"/>
                    <a:pt x="58" y="9"/>
                  </a:cubicBezTo>
                  <a:cubicBezTo>
                    <a:pt x="68" y="19"/>
                    <a:pt x="65" y="37"/>
                    <a:pt x="52" y="50"/>
                  </a:cubicBezTo>
                  <a:cubicBezTo>
                    <a:pt x="50" y="52"/>
                    <a:pt x="50" y="52"/>
                    <a:pt x="50" y="52"/>
                  </a:cubicBezTo>
                  <a:cubicBezTo>
                    <a:pt x="36" y="65"/>
                    <a:pt x="18" y="68"/>
                    <a:pt x="9" y="59"/>
                  </a:cubicBezTo>
                  <a:cubicBezTo>
                    <a:pt x="0" y="50"/>
                    <a:pt x="3" y="31"/>
                    <a:pt x="16" y="18"/>
                  </a:cubicBezTo>
                  <a:lnTo>
                    <a:pt x="18" y="16"/>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5" name="Freeform 17">
              <a:extLst>
                <a:ext uri="{FF2B5EF4-FFF2-40B4-BE49-F238E27FC236}">
                  <a16:creationId xmlns:a16="http://schemas.microsoft.com/office/drawing/2014/main" id="{69DFBCAE-7C6C-4307-9391-4241244EB275}"/>
                </a:ext>
              </a:extLst>
            </p:cNvPr>
            <p:cNvSpPr>
              <a:spLocks/>
            </p:cNvSpPr>
            <p:nvPr userDrawn="1"/>
          </p:nvSpPr>
          <p:spPr bwMode="auto">
            <a:xfrm>
              <a:off x="10793413" y="4981575"/>
              <a:ext cx="1463675" cy="1465263"/>
            </a:xfrm>
            <a:custGeom>
              <a:avLst/>
              <a:gdLst>
                <a:gd name="T0" fmla="*/ 378 w 391"/>
                <a:gd name="T1" fmla="*/ 90 h 392"/>
                <a:gd name="T2" fmla="*/ 301 w 391"/>
                <a:gd name="T3" fmla="*/ 13 h 392"/>
                <a:gd name="T4" fmla="*/ 253 w 391"/>
                <a:gd name="T5" fmla="*/ 13 h 392"/>
                <a:gd name="T6" fmla="*/ 206 w 391"/>
                <a:gd name="T7" fmla="*/ 61 h 392"/>
                <a:gd name="T8" fmla="*/ 151 w 391"/>
                <a:gd name="T9" fmla="*/ 99 h 392"/>
                <a:gd name="T10" fmla="*/ 0 w 391"/>
                <a:gd name="T11" fmla="*/ 165 h 392"/>
                <a:gd name="T12" fmla="*/ 226 w 391"/>
                <a:gd name="T13" fmla="*/ 392 h 392"/>
                <a:gd name="T14" fmla="*/ 293 w 391"/>
                <a:gd name="T15" fmla="*/ 240 h 392"/>
                <a:gd name="T16" fmla="*/ 330 w 391"/>
                <a:gd name="T17" fmla="*/ 186 h 392"/>
                <a:gd name="T18" fmla="*/ 378 w 391"/>
                <a:gd name="T19" fmla="*/ 138 h 392"/>
                <a:gd name="T20" fmla="*/ 378 w 391"/>
                <a:gd name="T21" fmla="*/ 90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1" h="392">
                  <a:moveTo>
                    <a:pt x="378" y="90"/>
                  </a:moveTo>
                  <a:cubicBezTo>
                    <a:pt x="301" y="13"/>
                    <a:pt x="301" y="13"/>
                    <a:pt x="301" y="13"/>
                  </a:cubicBezTo>
                  <a:cubicBezTo>
                    <a:pt x="288" y="0"/>
                    <a:pt x="267" y="0"/>
                    <a:pt x="253" y="13"/>
                  </a:cubicBezTo>
                  <a:cubicBezTo>
                    <a:pt x="206" y="61"/>
                    <a:pt x="206" y="61"/>
                    <a:pt x="206" y="61"/>
                  </a:cubicBezTo>
                  <a:cubicBezTo>
                    <a:pt x="192" y="74"/>
                    <a:pt x="168" y="91"/>
                    <a:pt x="151" y="99"/>
                  </a:cubicBezTo>
                  <a:cubicBezTo>
                    <a:pt x="0" y="165"/>
                    <a:pt x="0" y="165"/>
                    <a:pt x="0" y="165"/>
                  </a:cubicBezTo>
                  <a:cubicBezTo>
                    <a:pt x="226" y="392"/>
                    <a:pt x="226" y="392"/>
                    <a:pt x="226" y="392"/>
                  </a:cubicBezTo>
                  <a:cubicBezTo>
                    <a:pt x="293" y="240"/>
                    <a:pt x="293" y="240"/>
                    <a:pt x="293" y="240"/>
                  </a:cubicBezTo>
                  <a:cubicBezTo>
                    <a:pt x="300" y="223"/>
                    <a:pt x="317" y="199"/>
                    <a:pt x="330" y="186"/>
                  </a:cubicBezTo>
                  <a:cubicBezTo>
                    <a:pt x="378" y="138"/>
                    <a:pt x="378" y="138"/>
                    <a:pt x="378" y="138"/>
                  </a:cubicBezTo>
                  <a:cubicBezTo>
                    <a:pt x="391" y="125"/>
                    <a:pt x="391" y="103"/>
                    <a:pt x="378" y="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8601076" y="2076450"/>
              <a:ext cx="7175500" cy="9659938"/>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grpSp>
      <p:sp>
        <p:nvSpPr>
          <p:cNvPr id="24" name="Text Placeholder 4">
            <a:extLst>
              <a:ext uri="{FF2B5EF4-FFF2-40B4-BE49-F238E27FC236}">
                <a16:creationId xmlns:a16="http://schemas.microsoft.com/office/drawing/2014/main" id="{0408CBF9-18B9-471E-A1CF-D0DEEB3851B1}"/>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28" name="Picture 27">
            <a:extLst>
              <a:ext uri="{FF2B5EF4-FFF2-40B4-BE49-F238E27FC236}">
                <a16:creationId xmlns:a16="http://schemas.microsoft.com/office/drawing/2014/main" id="{A18307F2-92F0-4A4D-B4A7-E20AA7FC9DA4}"/>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186313689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2">
    <p:bg>
      <p:bgPr>
        <a:solidFill>
          <a:srgbClr val="161818"/>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297460-DE67-483D-96FB-EE25F84B164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EA65E3F1-F1F5-4D23-9321-D4F5CF2338E8}"/>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0" name="Picture 9">
            <a:extLst>
              <a:ext uri="{FF2B5EF4-FFF2-40B4-BE49-F238E27FC236}">
                <a16:creationId xmlns:a16="http://schemas.microsoft.com/office/drawing/2014/main" id="{5520B4BB-8BB2-DB4F-BBBD-0A4A4A721341}"/>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189723642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3">
    <p:bg>
      <p:bgPr>
        <a:solidFill>
          <a:srgbClr val="16181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E960612-59C7-41B5-B05E-6A6E6570C65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AF48D228-F37C-4E80-8E19-1B6D07078580}"/>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3" name="Picture 12">
            <a:extLst>
              <a:ext uri="{FF2B5EF4-FFF2-40B4-BE49-F238E27FC236}">
                <a16:creationId xmlns:a16="http://schemas.microsoft.com/office/drawing/2014/main" id="{5D21670E-CA9C-9A45-A49B-B15818448EBE}"/>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1121419111"/>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5">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DD5A93D9-DF57-456A-B06E-8381F7257435}"/>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6" name="Picture 5">
            <a:extLst>
              <a:ext uri="{FF2B5EF4-FFF2-40B4-BE49-F238E27FC236}">
                <a16:creationId xmlns:a16="http://schemas.microsoft.com/office/drawing/2014/main" id="{56CC1DEF-13B3-4EA4-9725-9EEB29004308}"/>
              </a:ext>
            </a:extLst>
          </p:cNvPr>
          <p:cNvPicPr>
            <a:picLocks noChangeAspect="1"/>
          </p:cNvPicPr>
          <p:nvPr userDrawn="1"/>
        </p:nvPicPr>
        <p:blipFill>
          <a:blip r:embed="rId2"/>
          <a:srcRect/>
          <a:stretch/>
        </p:blipFill>
        <p:spPr>
          <a:xfrm>
            <a:off x="0" y="0"/>
            <a:ext cx="6096000" cy="6858000"/>
          </a:xfrm>
          <a:prstGeom prst="rect">
            <a:avLst/>
          </a:prstGeom>
        </p:spPr>
      </p:pic>
      <p:pic>
        <p:nvPicPr>
          <p:cNvPr id="13" name="Picture 12">
            <a:extLst>
              <a:ext uri="{FF2B5EF4-FFF2-40B4-BE49-F238E27FC236}">
                <a16:creationId xmlns:a16="http://schemas.microsoft.com/office/drawing/2014/main" id="{045FB1D4-6818-DB41-9CDA-BA102528E7FB}"/>
              </a:ext>
            </a:extLst>
          </p:cNvPr>
          <p:cNvPicPr>
            <a:picLocks noChangeAspect="1"/>
          </p:cNvPicPr>
          <p:nvPr userDrawn="1"/>
        </p:nvPicPr>
        <p:blipFill>
          <a:blip r:embed="rId3"/>
          <a:srcRect/>
          <a:stretch/>
        </p:blipFill>
        <p:spPr>
          <a:xfrm>
            <a:off x="10487552" y="205200"/>
            <a:ext cx="1417349" cy="692193"/>
          </a:xfrm>
          <a:prstGeom prst="rect">
            <a:avLst/>
          </a:prstGeom>
        </p:spPr>
      </p:pic>
      <p:sp>
        <p:nvSpPr>
          <p:cNvPr id="10" name="Freeform 18">
            <a:extLst>
              <a:ext uri="{FF2B5EF4-FFF2-40B4-BE49-F238E27FC236}">
                <a16:creationId xmlns:a16="http://schemas.microsoft.com/office/drawing/2014/main" id="{26F64AC2-2F46-4B45-9758-B6DCB955F9EA}"/>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chemeClr val="bg1">
              <a:alpha val="40000"/>
            </a:schemeClr>
          </a:solidFill>
          <a:ln>
            <a:noFill/>
          </a:ln>
        </p:spPr>
        <p:txBody>
          <a:bodyPr vert="horz" wrap="square" lIns="45721" tIns="22860" rIns="45721" bIns="22860" numCol="1" anchor="t" anchorCtr="0" compatLnSpc="1">
            <a:prstTxWarp prst="textNoShape">
              <a:avLst/>
            </a:prstTxWarp>
          </a:bodyPr>
          <a:lstStyle/>
          <a:p>
            <a:endParaRPr lang="en-AU" sz="900"/>
          </a:p>
        </p:txBody>
      </p:sp>
    </p:spTree>
    <p:extLst>
      <p:ext uri="{BB962C8B-B14F-4D97-AF65-F5344CB8AC3E}">
        <p14:creationId xmlns:p14="http://schemas.microsoft.com/office/powerpoint/2010/main" val="285826750"/>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6">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1466975" y="1323574"/>
            <a:ext cx="3162180" cy="4153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1" tIns="22860" rIns="45721" bIns="22860" numCol="1" anchor="t" anchorCtr="0" compatLnSpc="1">
            <a:prstTxWarp prst="textNoShape">
              <a:avLst/>
            </a:prstTxWarp>
          </a:bodyPr>
          <a:lstStyle/>
          <a:p>
            <a:endParaRPr lang="en-AU" sz="90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1" tIns="22860" rIns="45721" bIns="22860" numCol="1" anchor="t" anchorCtr="0" compatLnSpc="1">
            <a:prstTxWarp prst="textNoShape">
              <a:avLst/>
            </a:prstTxWarp>
          </a:bodyPr>
          <a:lstStyle/>
          <a:p>
            <a:endParaRPr lang="en-AU" sz="900"/>
          </a:p>
        </p:txBody>
      </p:sp>
      <p:sp>
        <p:nvSpPr>
          <p:cNvPr id="10" name="Text Placeholder 4">
            <a:extLst>
              <a:ext uri="{FF2B5EF4-FFF2-40B4-BE49-F238E27FC236}">
                <a16:creationId xmlns:a16="http://schemas.microsoft.com/office/drawing/2014/main" id="{606CE715-E4CF-440D-B12B-4FCB003A1342}"/>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4" name="Picture 13">
            <a:extLst>
              <a:ext uri="{FF2B5EF4-FFF2-40B4-BE49-F238E27FC236}">
                <a16:creationId xmlns:a16="http://schemas.microsoft.com/office/drawing/2014/main" id="{148427DC-FB39-5548-AFFB-098A757099B7}"/>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37264795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4"/>
            <a:ext cx="9900000" cy="45005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Tree>
    <p:extLst>
      <p:ext uri="{BB962C8B-B14F-4D97-AF65-F5344CB8AC3E}">
        <p14:creationId xmlns:p14="http://schemas.microsoft.com/office/powerpoint/2010/main" val="2198363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userDrawn="1">
  <p:cSld name="Title Slide Picture">
    <p:spTree>
      <p:nvGrpSpPr>
        <p:cNvPr id="1" name=""/>
        <p:cNvGrpSpPr/>
        <p:nvPr/>
      </p:nvGrpSpPr>
      <p:grpSpPr>
        <a:xfrm>
          <a:off x="0" y="0"/>
          <a:ext cx="0" cy="0"/>
          <a:chOff x="0" y="0"/>
          <a:chExt cx="0" cy="0"/>
        </a:xfrm>
      </p:grpSpPr>
      <p:sp>
        <p:nvSpPr>
          <p:cNvPr id="9" name="Picture Placeholder 8"/>
          <p:cNvSpPr>
            <a:spLocks noGrp="1"/>
          </p:cNvSpPr>
          <p:nvPr>
            <p:ph type="pic" sz="quarter" idx="11" hasCustomPrompt="1"/>
          </p:nvPr>
        </p:nvSpPr>
        <p:spPr>
          <a:xfrm>
            <a:off x="315069" y="328385"/>
            <a:ext cx="11545839" cy="6235985"/>
          </a:xfrm>
        </p:spPr>
        <p:txBody>
          <a:bodyPr/>
          <a:lstStyle>
            <a:lvl1pPr>
              <a:defRPr baseline="0"/>
            </a:lvl1pPr>
          </a:lstStyle>
          <a:p>
            <a:r>
              <a:rPr lang="en-AU" dirty="0"/>
              <a:t>Click icon to add picture and then right click on the picture &gt; Send to back</a:t>
            </a:r>
          </a:p>
        </p:txBody>
      </p:sp>
      <p:sp>
        <p:nvSpPr>
          <p:cNvPr id="20482" name="Rectangle 2"/>
          <p:cNvSpPr>
            <a:spLocks noGrp="1" noChangeArrowheads="1"/>
          </p:cNvSpPr>
          <p:nvPr>
            <p:ph type="ctrTitle"/>
          </p:nvPr>
        </p:nvSpPr>
        <p:spPr>
          <a:xfrm>
            <a:off x="588246" y="4147502"/>
            <a:ext cx="6577453" cy="881504"/>
          </a:xfrm>
          <a:solidFill>
            <a:schemeClr val="accent1"/>
          </a:solidFill>
          <a:ln w="9525">
            <a:noFill/>
            <a:miter lim="800000"/>
            <a:headEnd/>
            <a:tailEnd/>
          </a:ln>
          <a:effectLst/>
        </p:spPr>
        <p:txBody>
          <a:bodyPr wrap="square" lIns="282432" tIns="282432" rIns="282432" bIns="282432" anchor="t" anchorCtr="0">
            <a:spAutoFit/>
          </a:bodyPr>
          <a:lstStyle>
            <a:lvl1pPr algn="l" defTabSz="876413" rtl="0" fontAlgn="base">
              <a:spcBef>
                <a:spcPct val="0"/>
              </a:spcBef>
              <a:spcAft>
                <a:spcPct val="0"/>
              </a:spcAft>
              <a:defRPr lang="en-AU" sz="2223" kern="1200" dirty="0">
                <a:solidFill>
                  <a:schemeClr val="bg1"/>
                </a:solidFill>
                <a:latin typeface="Corpid C1 Heavy" pitchFamily="34" charset="0"/>
                <a:ea typeface="+mn-ea"/>
                <a:cs typeface="Arial" charset="0"/>
              </a:defRPr>
            </a:lvl1pPr>
          </a:lstStyle>
          <a:p>
            <a:r>
              <a:rPr lang="en-US"/>
              <a:t>Click to edit Master title style</a:t>
            </a:r>
            <a:endParaRPr lang="en-AU" dirty="0"/>
          </a:p>
        </p:txBody>
      </p:sp>
    </p:spTree>
    <p:extLst>
      <p:ext uri="{BB962C8B-B14F-4D97-AF65-F5344CB8AC3E}">
        <p14:creationId xmlns:p14="http://schemas.microsoft.com/office/powerpoint/2010/main" val="1265322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Slide Number Placeholder 3"/>
          <p:cNvSpPr>
            <a:spLocks noGrp="1"/>
          </p:cNvSpPr>
          <p:nvPr>
            <p:ph type="sldNum" sz="quarter" idx="10"/>
          </p:nvPr>
        </p:nvSpPr>
        <p:spPr/>
        <p:txBody>
          <a:bodyPr/>
          <a:lstStyle>
            <a:lvl1pPr>
              <a:defRPr/>
            </a:lvl1pPr>
          </a:lstStyle>
          <a:p>
            <a:fld id="{124866B3-8C2A-4B94-AF1A-57C3F889C822}" type="slidenum">
              <a:rPr lang="en-AU"/>
              <a:pPr/>
              <a:t>‹#›</a:t>
            </a:fld>
            <a:endParaRPr lang="en-AU" sz="941" dirty="0"/>
          </a:p>
        </p:txBody>
      </p:sp>
      <p:sp>
        <p:nvSpPr>
          <p:cNvPr id="5" name="Footer Placeholder 4"/>
          <p:cNvSpPr>
            <a:spLocks noGrp="1"/>
          </p:cNvSpPr>
          <p:nvPr>
            <p:ph type="ftr" sz="quarter" idx="11"/>
          </p:nvPr>
        </p:nvSpPr>
        <p:spPr/>
        <p:txBody>
          <a:bodyPr/>
          <a:lstStyle/>
          <a:p>
            <a:r>
              <a:rPr lang="en-AU" dirty="0"/>
              <a:t>Footer</a:t>
            </a:r>
          </a:p>
        </p:txBody>
      </p:sp>
    </p:spTree>
    <p:extLst>
      <p:ext uri="{BB962C8B-B14F-4D97-AF65-F5344CB8AC3E}">
        <p14:creationId xmlns:p14="http://schemas.microsoft.com/office/powerpoint/2010/main" val="3243104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342089" y="1383796"/>
            <a:ext cx="5399159"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5915003" y="1383796"/>
            <a:ext cx="5399160"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Slide Number Placeholder 4"/>
          <p:cNvSpPr>
            <a:spLocks noGrp="1"/>
          </p:cNvSpPr>
          <p:nvPr>
            <p:ph type="sldNum" sz="quarter" idx="10"/>
          </p:nvPr>
        </p:nvSpPr>
        <p:spPr/>
        <p:txBody>
          <a:bodyPr/>
          <a:lstStyle>
            <a:lvl1pPr>
              <a:defRPr/>
            </a:lvl1pPr>
          </a:lstStyle>
          <a:p>
            <a:fld id="{85862CF6-E18B-41F7-91E3-0BE057B5524C}" type="slidenum">
              <a:rPr lang="en-AU"/>
              <a:pPr/>
              <a:t>‹#›</a:t>
            </a:fld>
            <a:endParaRPr lang="en-AU" sz="749" dirty="0"/>
          </a:p>
        </p:txBody>
      </p:sp>
      <p:sp>
        <p:nvSpPr>
          <p:cNvPr id="6" name="Footer Placeholder 5"/>
          <p:cNvSpPr>
            <a:spLocks noGrp="1"/>
          </p:cNvSpPr>
          <p:nvPr>
            <p:ph type="ftr" sz="quarter" idx="11"/>
          </p:nvPr>
        </p:nvSpPr>
        <p:spPr/>
        <p:txBody>
          <a:bodyPr/>
          <a:lstStyle/>
          <a:p>
            <a:endParaRPr lang="en-AU" dirty="0"/>
          </a:p>
        </p:txBody>
      </p:sp>
    </p:spTree>
    <p:extLst>
      <p:ext uri="{BB962C8B-B14F-4D97-AF65-F5344CB8AC3E}">
        <p14:creationId xmlns:p14="http://schemas.microsoft.com/office/powerpoint/2010/main" val="2601166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userDrawn="1">
  <p:cSld name="1_Two Content">
    <p:bg>
      <p:bgPr>
        <a:solidFill>
          <a:schemeClr val="bg1"/>
        </a:solidFill>
        <a:effectLst/>
      </p:bgPr>
    </p:bg>
    <p:spTree>
      <p:nvGrpSpPr>
        <p:cNvPr id="1" name=""/>
        <p:cNvGrpSpPr/>
        <p:nvPr/>
      </p:nvGrpSpPr>
      <p:grpSpPr>
        <a:xfrm>
          <a:off x="0" y="0"/>
          <a:ext cx="0" cy="0"/>
          <a:chOff x="0" y="0"/>
          <a:chExt cx="0" cy="0"/>
        </a:xfrm>
      </p:grpSpPr>
      <p:sp>
        <p:nvSpPr>
          <p:cNvPr id="7" name="Holder 2">
            <a:extLst>
              <a:ext uri="{FF2B5EF4-FFF2-40B4-BE49-F238E27FC236}">
                <a16:creationId xmlns:a16="http://schemas.microsoft.com/office/drawing/2014/main" id="{F2FA3D7D-0B55-6238-3B3E-C5349DEA0576}"/>
              </a:ext>
            </a:extLst>
          </p:cNvPr>
          <p:cNvSpPr>
            <a:spLocks noGrp="1"/>
          </p:cNvSpPr>
          <p:nvPr>
            <p:ph type="title"/>
          </p:nvPr>
        </p:nvSpPr>
        <p:spPr>
          <a:xfrm>
            <a:off x="671718" y="432000"/>
            <a:ext cx="3816519" cy="443198"/>
          </a:xfrm>
        </p:spPr>
        <p:txBody>
          <a:bodyPr lIns="0" tIns="0" rIns="0" bIns="0"/>
          <a:lstStyle>
            <a:lvl1pPr>
              <a:lnSpc>
                <a:spcPct val="96000"/>
              </a:lnSpc>
              <a:defRPr sz="3000" b="0" i="0">
                <a:solidFill>
                  <a:schemeClr val="tx1"/>
                </a:solidFill>
                <a:latin typeface="Georgia"/>
                <a:cs typeface="Georgia"/>
              </a:defRPr>
            </a:lvl1pPr>
          </a:lstStyle>
          <a:p>
            <a:endParaRPr/>
          </a:p>
        </p:txBody>
      </p:sp>
      <p:pic>
        <p:nvPicPr>
          <p:cNvPr id="3" name="Graphic 2">
            <a:extLst>
              <a:ext uri="{FF2B5EF4-FFF2-40B4-BE49-F238E27FC236}">
                <a16:creationId xmlns:a16="http://schemas.microsoft.com/office/drawing/2014/main" id="{ADCE49CA-6A07-DD62-B082-4C64F3ED424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31642" y="360000"/>
            <a:ext cx="954000" cy="596251"/>
          </a:xfrm>
          <a:prstGeom prst="rect">
            <a:avLst/>
          </a:prstGeom>
        </p:spPr>
      </p:pic>
    </p:spTree>
    <p:extLst>
      <p:ext uri="{BB962C8B-B14F-4D97-AF65-F5344CB8AC3E}">
        <p14:creationId xmlns:p14="http://schemas.microsoft.com/office/powerpoint/2010/main" val="411563617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Picture &amp; Bullets">
    <p:spTree>
      <p:nvGrpSpPr>
        <p:cNvPr id="1" name=""/>
        <p:cNvGrpSpPr/>
        <p:nvPr/>
      </p:nvGrpSpPr>
      <p:grpSpPr>
        <a:xfrm>
          <a:off x="0" y="0"/>
          <a:ext cx="0" cy="0"/>
          <a:chOff x="0" y="0"/>
          <a:chExt cx="0" cy="0"/>
        </a:xfrm>
      </p:grpSpPr>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401">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fld id="{2C429910-EC8E-4DA5-B227-8444CA02670A}" type="datetime1">
              <a:rPr lang="en-AU" smtClean="0"/>
              <a:t>20/04/2026</a:t>
            </a:fld>
            <a:endParaRPr lang="en-AU"/>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r>
              <a:rPr lang="en-AU"/>
              <a:t>Presentation title</a:t>
            </a:r>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3" name="Text Placeholder 12">
            <a:extLst>
              <a:ext uri="{FF2B5EF4-FFF2-40B4-BE49-F238E27FC236}">
                <a16:creationId xmlns:a16="http://schemas.microsoft.com/office/drawing/2014/main" id="{CB6021AD-5D7B-4644-95AF-10419EC38FCC}"/>
              </a:ext>
            </a:extLst>
          </p:cNvPr>
          <p:cNvSpPr>
            <a:spLocks noGrp="1"/>
          </p:cNvSpPr>
          <p:nvPr>
            <p:ph type="body" sz="quarter" idx="31"/>
          </p:nvPr>
        </p:nvSpPr>
        <p:spPr>
          <a:xfrm>
            <a:off x="7237255" y="1855046"/>
            <a:ext cx="4089236" cy="37129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5302455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83F01-9414-4E26-8A76-035A5878A2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748980FA-4E40-460D-BE76-C5C563099D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43B5C6EC-A97A-4DEB-A15A-B7E442ECF5FB}"/>
              </a:ext>
            </a:extLst>
          </p:cNvPr>
          <p:cNvSpPr>
            <a:spLocks noGrp="1"/>
          </p:cNvSpPr>
          <p:nvPr>
            <p:ph type="dt" sz="half" idx="10"/>
          </p:nvPr>
        </p:nvSpPr>
        <p:spPr/>
        <p:txBody>
          <a:bodyPr/>
          <a:lstStyle/>
          <a:p>
            <a:fld id="{C3BEEF02-56A1-48BC-9879-BEAFE3719B8C}" type="datetimeFigureOut">
              <a:rPr lang="en-AU" smtClean="0"/>
              <a:t>20/04/2026</a:t>
            </a:fld>
            <a:endParaRPr lang="en-AU"/>
          </a:p>
        </p:txBody>
      </p:sp>
      <p:sp>
        <p:nvSpPr>
          <p:cNvPr id="5" name="Footer Placeholder 4">
            <a:extLst>
              <a:ext uri="{FF2B5EF4-FFF2-40B4-BE49-F238E27FC236}">
                <a16:creationId xmlns:a16="http://schemas.microsoft.com/office/drawing/2014/main" id="{4F5308AF-67A8-4D5D-8B47-0273EE0D4432}"/>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44389DE0-9CA0-47CC-A6AE-53D2D4E420FF}"/>
              </a:ext>
            </a:extLst>
          </p:cNvPr>
          <p:cNvSpPr>
            <a:spLocks noGrp="1"/>
          </p:cNvSpPr>
          <p:nvPr>
            <p:ph type="sldNum" sz="quarter" idx="12"/>
          </p:nvPr>
        </p:nvSpPr>
        <p:spPr/>
        <p:txBody>
          <a:bodyPr/>
          <a:lstStyle/>
          <a:p>
            <a:fld id="{99C9BFAA-3B0E-4CAA-B601-943656169862}" type="slidenum">
              <a:rPr lang="en-AU" smtClean="0"/>
              <a:t>‹#›</a:t>
            </a:fld>
            <a:endParaRPr lang="en-AU"/>
          </a:p>
        </p:txBody>
      </p:sp>
    </p:spTree>
    <p:extLst>
      <p:ext uri="{BB962C8B-B14F-4D97-AF65-F5344CB8AC3E}">
        <p14:creationId xmlns:p14="http://schemas.microsoft.com/office/powerpoint/2010/main" val="4109863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9"/>
            <a:ext cx="10674001"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Tree>
    <p:extLst>
      <p:ext uri="{BB962C8B-B14F-4D97-AF65-F5344CB8AC3E}">
        <p14:creationId xmlns:p14="http://schemas.microsoft.com/office/powerpoint/2010/main" val="38436526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9"/>
            <a:ext cx="459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ontent Placeholder 2">
            <a:extLst>
              <a:ext uri="{FF2B5EF4-FFF2-40B4-BE49-F238E27FC236}">
                <a16:creationId xmlns:a16="http://schemas.microsoft.com/office/drawing/2014/main" id="{0EDC6F4E-AE1E-4D17-B910-823AC842852A}"/>
              </a:ext>
            </a:extLst>
          </p:cNvPr>
          <p:cNvSpPr>
            <a:spLocks noGrp="1"/>
          </p:cNvSpPr>
          <p:nvPr>
            <p:ph idx="13"/>
          </p:nvPr>
        </p:nvSpPr>
        <p:spPr>
          <a:xfrm>
            <a:off x="6843001" y="1676409"/>
            <a:ext cx="459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Tree>
    <p:extLst>
      <p:ext uri="{BB962C8B-B14F-4D97-AF65-F5344CB8AC3E}">
        <p14:creationId xmlns:p14="http://schemas.microsoft.com/office/powerpoint/2010/main" val="2637382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1008567" y="1676409"/>
            <a:ext cx="3048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ontent Placeholder 2">
            <a:extLst>
              <a:ext uri="{FF2B5EF4-FFF2-40B4-BE49-F238E27FC236}">
                <a16:creationId xmlns:a16="http://schemas.microsoft.com/office/drawing/2014/main" id="{0EDC6F4E-AE1E-4D17-B910-823AC842852A}"/>
              </a:ext>
            </a:extLst>
          </p:cNvPr>
          <p:cNvSpPr>
            <a:spLocks noGrp="1"/>
          </p:cNvSpPr>
          <p:nvPr>
            <p:ph idx="13"/>
          </p:nvPr>
        </p:nvSpPr>
        <p:spPr>
          <a:xfrm>
            <a:off x="4572000" y="1676409"/>
            <a:ext cx="3048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8" name="Content Placeholder 2">
            <a:extLst>
              <a:ext uri="{FF2B5EF4-FFF2-40B4-BE49-F238E27FC236}">
                <a16:creationId xmlns:a16="http://schemas.microsoft.com/office/drawing/2014/main" id="{879B01BA-BB2C-4773-86BA-FAD902D9102C}"/>
              </a:ext>
            </a:extLst>
          </p:cNvPr>
          <p:cNvSpPr>
            <a:spLocks noGrp="1"/>
          </p:cNvSpPr>
          <p:nvPr>
            <p:ph idx="14"/>
          </p:nvPr>
        </p:nvSpPr>
        <p:spPr>
          <a:xfrm>
            <a:off x="8120332" y="1676409"/>
            <a:ext cx="3048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Tree>
    <p:extLst>
      <p:ext uri="{BB962C8B-B14F-4D97-AF65-F5344CB8AC3E}">
        <p14:creationId xmlns:p14="http://schemas.microsoft.com/office/powerpoint/2010/main" val="811688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 Column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ontent Placeholder 2">
            <a:extLst>
              <a:ext uri="{FF2B5EF4-FFF2-40B4-BE49-F238E27FC236}">
                <a16:creationId xmlns:a16="http://schemas.microsoft.com/office/drawing/2014/main" id="{0EDC6F4E-AE1E-4D17-B910-823AC842852A}"/>
              </a:ext>
            </a:extLst>
          </p:cNvPr>
          <p:cNvSpPr>
            <a:spLocks noGrp="1"/>
          </p:cNvSpPr>
          <p:nvPr>
            <p:ph idx="13"/>
          </p:nvPr>
        </p:nvSpPr>
        <p:spPr>
          <a:xfrm>
            <a:off x="3537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8" name="Content Placeholder 2">
            <a:extLst>
              <a:ext uri="{FF2B5EF4-FFF2-40B4-BE49-F238E27FC236}">
                <a16:creationId xmlns:a16="http://schemas.microsoft.com/office/drawing/2014/main" id="{879B01BA-BB2C-4773-86BA-FAD902D9102C}"/>
              </a:ext>
            </a:extLst>
          </p:cNvPr>
          <p:cNvSpPr>
            <a:spLocks noGrp="1"/>
          </p:cNvSpPr>
          <p:nvPr>
            <p:ph idx="14"/>
          </p:nvPr>
        </p:nvSpPr>
        <p:spPr>
          <a:xfrm>
            <a:off x="6315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10" name="Content Placeholder 2">
            <a:extLst>
              <a:ext uri="{FF2B5EF4-FFF2-40B4-BE49-F238E27FC236}">
                <a16:creationId xmlns:a16="http://schemas.microsoft.com/office/drawing/2014/main" id="{BF96E834-413C-4129-9AB4-2C4A3364BAE4}"/>
              </a:ext>
            </a:extLst>
          </p:cNvPr>
          <p:cNvSpPr>
            <a:spLocks noGrp="1"/>
          </p:cNvSpPr>
          <p:nvPr>
            <p:ph idx="15"/>
          </p:nvPr>
        </p:nvSpPr>
        <p:spPr>
          <a:xfrm>
            <a:off x="9093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Tree>
    <p:extLst>
      <p:ext uri="{BB962C8B-B14F-4D97-AF65-F5344CB8AC3E}">
        <p14:creationId xmlns:p14="http://schemas.microsoft.com/office/powerpoint/2010/main" val="24267389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amp; Bullet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025A524-48C7-40C8-91A5-3A83AB8A9F12}"/>
              </a:ext>
            </a:extLst>
          </p:cNvPr>
          <p:cNvSpPr/>
          <p:nvPr userDrawn="1"/>
        </p:nvSpPr>
        <p:spPr>
          <a:xfrm>
            <a:off x="0" y="1290020"/>
            <a:ext cx="12192000" cy="470880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675" dirty="0"/>
          </a:p>
        </p:txBody>
      </p:sp>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3" name="Text Placeholder 12">
            <a:extLst>
              <a:ext uri="{FF2B5EF4-FFF2-40B4-BE49-F238E27FC236}">
                <a16:creationId xmlns:a16="http://schemas.microsoft.com/office/drawing/2014/main" id="{CB6021AD-5D7B-4644-95AF-10419EC38FCC}"/>
              </a:ext>
            </a:extLst>
          </p:cNvPr>
          <p:cNvSpPr>
            <a:spLocks noGrp="1"/>
          </p:cNvSpPr>
          <p:nvPr>
            <p:ph type="body" sz="quarter" idx="31"/>
          </p:nvPr>
        </p:nvSpPr>
        <p:spPr>
          <a:xfrm>
            <a:off x="7237255" y="1855051"/>
            <a:ext cx="4089236" cy="371294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746858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amp; Text Boxe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025A524-48C7-40C8-91A5-3A83AB8A9F12}"/>
              </a:ext>
            </a:extLst>
          </p:cNvPr>
          <p:cNvSpPr/>
          <p:nvPr userDrawn="1"/>
        </p:nvSpPr>
        <p:spPr>
          <a:xfrm>
            <a:off x="0" y="1290020"/>
            <a:ext cx="12192000" cy="470880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675" dirty="0"/>
          </a:p>
        </p:txBody>
      </p:sp>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ext Placeholder 2">
            <a:extLst>
              <a:ext uri="{FF2B5EF4-FFF2-40B4-BE49-F238E27FC236}">
                <a16:creationId xmlns:a16="http://schemas.microsoft.com/office/drawing/2014/main" id="{99E442A8-C66B-4250-A8C1-98F88A7C5770}"/>
              </a:ext>
            </a:extLst>
          </p:cNvPr>
          <p:cNvSpPr>
            <a:spLocks noGrp="1"/>
          </p:cNvSpPr>
          <p:nvPr>
            <p:ph type="body" idx="15" hasCustomPrompt="1"/>
          </p:nvPr>
        </p:nvSpPr>
        <p:spPr>
          <a:xfrm>
            <a:off x="7237255" y="1855047"/>
            <a:ext cx="4089236" cy="244323"/>
          </a:xfrm>
        </p:spPr>
        <p:txBody>
          <a:bodyPr anchor="t" anchorCtr="0"/>
          <a:lstStyle>
            <a:lvl1pPr marL="0" indent="0" algn="l">
              <a:lnSpc>
                <a:spcPct val="10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12" name="Text Placeholder 2">
            <a:extLst>
              <a:ext uri="{FF2B5EF4-FFF2-40B4-BE49-F238E27FC236}">
                <a16:creationId xmlns:a16="http://schemas.microsoft.com/office/drawing/2014/main" id="{4DB3D364-B73F-46BC-8078-DD6095E5BD8F}"/>
              </a:ext>
            </a:extLst>
          </p:cNvPr>
          <p:cNvSpPr>
            <a:spLocks noGrp="1"/>
          </p:cNvSpPr>
          <p:nvPr>
            <p:ph type="body" idx="37"/>
          </p:nvPr>
        </p:nvSpPr>
        <p:spPr>
          <a:xfrm>
            <a:off x="7237255" y="2113473"/>
            <a:ext cx="4089236" cy="833353"/>
          </a:xfrm>
        </p:spPr>
        <p:txBody>
          <a:bodyPr anchor="t" anchorCtr="0"/>
          <a:lstStyle>
            <a:lvl1pPr marL="0" indent="0" algn="l">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14" name="Text Placeholder 2">
            <a:extLst>
              <a:ext uri="{FF2B5EF4-FFF2-40B4-BE49-F238E27FC236}">
                <a16:creationId xmlns:a16="http://schemas.microsoft.com/office/drawing/2014/main" id="{2EB9E29A-5917-4977-A633-BF2A57730177}"/>
              </a:ext>
            </a:extLst>
          </p:cNvPr>
          <p:cNvSpPr>
            <a:spLocks noGrp="1"/>
          </p:cNvSpPr>
          <p:nvPr>
            <p:ph type="body" idx="38" hasCustomPrompt="1"/>
          </p:nvPr>
        </p:nvSpPr>
        <p:spPr>
          <a:xfrm>
            <a:off x="7237255" y="3102822"/>
            <a:ext cx="4089236" cy="244323"/>
          </a:xfrm>
        </p:spPr>
        <p:txBody>
          <a:bodyPr anchor="t" anchorCtr="0"/>
          <a:lstStyle>
            <a:lvl1pPr marL="0" indent="0" algn="l">
              <a:lnSpc>
                <a:spcPct val="10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15" name="Text Placeholder 2">
            <a:extLst>
              <a:ext uri="{FF2B5EF4-FFF2-40B4-BE49-F238E27FC236}">
                <a16:creationId xmlns:a16="http://schemas.microsoft.com/office/drawing/2014/main" id="{7237C762-2DFA-47F8-B14A-4A53D04CB04E}"/>
              </a:ext>
            </a:extLst>
          </p:cNvPr>
          <p:cNvSpPr>
            <a:spLocks noGrp="1"/>
          </p:cNvSpPr>
          <p:nvPr>
            <p:ph type="body" idx="39"/>
          </p:nvPr>
        </p:nvSpPr>
        <p:spPr>
          <a:xfrm>
            <a:off x="7237255" y="3361248"/>
            <a:ext cx="4089236" cy="833353"/>
          </a:xfrm>
        </p:spPr>
        <p:txBody>
          <a:bodyPr anchor="t" anchorCtr="0"/>
          <a:lstStyle>
            <a:lvl1pPr marL="0" indent="0" algn="l">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16" name="Text Placeholder 2">
            <a:extLst>
              <a:ext uri="{FF2B5EF4-FFF2-40B4-BE49-F238E27FC236}">
                <a16:creationId xmlns:a16="http://schemas.microsoft.com/office/drawing/2014/main" id="{487554EF-853F-4DDE-B674-163BDF773E84}"/>
              </a:ext>
            </a:extLst>
          </p:cNvPr>
          <p:cNvSpPr>
            <a:spLocks noGrp="1"/>
          </p:cNvSpPr>
          <p:nvPr>
            <p:ph type="body" idx="40" hasCustomPrompt="1"/>
          </p:nvPr>
        </p:nvSpPr>
        <p:spPr>
          <a:xfrm>
            <a:off x="7237255" y="4344931"/>
            <a:ext cx="4089236" cy="244323"/>
          </a:xfrm>
        </p:spPr>
        <p:txBody>
          <a:bodyPr anchor="t" anchorCtr="0"/>
          <a:lstStyle>
            <a:lvl1pPr marL="0" indent="0" algn="l">
              <a:lnSpc>
                <a:spcPct val="10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17" name="Text Placeholder 2">
            <a:extLst>
              <a:ext uri="{FF2B5EF4-FFF2-40B4-BE49-F238E27FC236}">
                <a16:creationId xmlns:a16="http://schemas.microsoft.com/office/drawing/2014/main" id="{A3020AD4-42BE-4C7C-9F29-B974E95E80EF}"/>
              </a:ext>
            </a:extLst>
          </p:cNvPr>
          <p:cNvSpPr>
            <a:spLocks noGrp="1"/>
          </p:cNvSpPr>
          <p:nvPr>
            <p:ph type="body" idx="41"/>
          </p:nvPr>
        </p:nvSpPr>
        <p:spPr>
          <a:xfrm>
            <a:off x="7237255" y="4603357"/>
            <a:ext cx="4089236" cy="833353"/>
          </a:xfrm>
        </p:spPr>
        <p:txBody>
          <a:bodyPr anchor="t" anchorCtr="0"/>
          <a:lstStyle>
            <a:lvl1pPr marL="0" indent="0" algn="l">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18" name="Picture Placeholder 8">
            <a:extLst>
              <a:ext uri="{FF2B5EF4-FFF2-40B4-BE49-F238E27FC236}">
                <a16:creationId xmlns:a16="http://schemas.microsoft.com/office/drawing/2014/main" id="{825EE3D2-680B-4CC6-87FE-427C1ABC0525}"/>
              </a:ext>
            </a:extLst>
          </p:cNvPr>
          <p:cNvSpPr>
            <a:spLocks noGrp="1"/>
          </p:cNvSpPr>
          <p:nvPr>
            <p:ph type="pic" sz="quarter" idx="42" hasCustomPrompt="1"/>
          </p:nvPr>
        </p:nvSpPr>
        <p:spPr>
          <a:xfrm>
            <a:off x="6477553" y="1855054"/>
            <a:ext cx="652663" cy="612109"/>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a:t>
            </a:r>
          </a:p>
        </p:txBody>
      </p:sp>
      <p:sp>
        <p:nvSpPr>
          <p:cNvPr id="25" name="Picture Placeholder 8">
            <a:extLst>
              <a:ext uri="{FF2B5EF4-FFF2-40B4-BE49-F238E27FC236}">
                <a16:creationId xmlns:a16="http://schemas.microsoft.com/office/drawing/2014/main" id="{61713E0F-DB4E-45C8-A68A-EEABDCC7C708}"/>
              </a:ext>
            </a:extLst>
          </p:cNvPr>
          <p:cNvSpPr>
            <a:spLocks noGrp="1"/>
          </p:cNvSpPr>
          <p:nvPr>
            <p:ph type="pic" sz="quarter" idx="43" hasCustomPrompt="1"/>
          </p:nvPr>
        </p:nvSpPr>
        <p:spPr>
          <a:xfrm>
            <a:off x="6477553" y="3102829"/>
            <a:ext cx="652663" cy="612109"/>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a:t>
            </a:r>
          </a:p>
        </p:txBody>
      </p:sp>
      <p:sp>
        <p:nvSpPr>
          <p:cNvPr id="26" name="Picture Placeholder 8">
            <a:extLst>
              <a:ext uri="{FF2B5EF4-FFF2-40B4-BE49-F238E27FC236}">
                <a16:creationId xmlns:a16="http://schemas.microsoft.com/office/drawing/2014/main" id="{BE30AE3B-E355-4F23-A6A1-BD315B96E3EA}"/>
              </a:ext>
            </a:extLst>
          </p:cNvPr>
          <p:cNvSpPr>
            <a:spLocks noGrp="1"/>
          </p:cNvSpPr>
          <p:nvPr>
            <p:ph type="pic" sz="quarter" idx="44" hasCustomPrompt="1"/>
          </p:nvPr>
        </p:nvSpPr>
        <p:spPr>
          <a:xfrm>
            <a:off x="6477553" y="4344938"/>
            <a:ext cx="652663" cy="612109"/>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a:t>
            </a:r>
          </a:p>
        </p:txBody>
      </p:sp>
    </p:spTree>
    <p:extLst>
      <p:ext uri="{BB962C8B-B14F-4D97-AF65-F5344CB8AC3E}">
        <p14:creationId xmlns:p14="http://schemas.microsoft.com/office/powerpoint/2010/main" val="27644490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Picture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025A524-48C7-40C8-91A5-3A83AB8A9F12}"/>
              </a:ext>
            </a:extLst>
          </p:cNvPr>
          <p:cNvSpPr/>
          <p:nvPr userDrawn="1"/>
        </p:nvSpPr>
        <p:spPr>
          <a:xfrm>
            <a:off x="1008568" y="4270079"/>
            <a:ext cx="3036497" cy="1311213"/>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1008568" y="1682152"/>
            <a:ext cx="3036497" cy="2587926"/>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Rectangle 11">
            <a:extLst>
              <a:ext uri="{FF2B5EF4-FFF2-40B4-BE49-F238E27FC236}">
                <a16:creationId xmlns:a16="http://schemas.microsoft.com/office/drawing/2014/main" id="{A84D2D79-47BF-441D-9142-3C49AF71BD33}"/>
              </a:ext>
            </a:extLst>
          </p:cNvPr>
          <p:cNvSpPr/>
          <p:nvPr userDrawn="1"/>
        </p:nvSpPr>
        <p:spPr>
          <a:xfrm>
            <a:off x="4577752" y="4270079"/>
            <a:ext cx="3036497" cy="1311213"/>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14" name="Picture Placeholder 8">
            <a:extLst>
              <a:ext uri="{FF2B5EF4-FFF2-40B4-BE49-F238E27FC236}">
                <a16:creationId xmlns:a16="http://schemas.microsoft.com/office/drawing/2014/main" id="{9E5AA7F1-BA4D-49C9-BB7A-DFE1CDF3E9F1}"/>
              </a:ext>
            </a:extLst>
          </p:cNvPr>
          <p:cNvSpPr>
            <a:spLocks noGrp="1"/>
          </p:cNvSpPr>
          <p:nvPr>
            <p:ph type="pic" sz="quarter" idx="32" hasCustomPrompt="1"/>
          </p:nvPr>
        </p:nvSpPr>
        <p:spPr>
          <a:xfrm>
            <a:off x="4577752" y="1682152"/>
            <a:ext cx="3036497" cy="2587926"/>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6" name="Rectangle 15">
            <a:extLst>
              <a:ext uri="{FF2B5EF4-FFF2-40B4-BE49-F238E27FC236}">
                <a16:creationId xmlns:a16="http://schemas.microsoft.com/office/drawing/2014/main" id="{73384E27-F514-4447-95B1-4D632207369D}"/>
              </a:ext>
            </a:extLst>
          </p:cNvPr>
          <p:cNvSpPr/>
          <p:nvPr userDrawn="1"/>
        </p:nvSpPr>
        <p:spPr>
          <a:xfrm>
            <a:off x="8129312" y="4270079"/>
            <a:ext cx="3036497" cy="1311213"/>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17" name="Picture Placeholder 8">
            <a:extLst>
              <a:ext uri="{FF2B5EF4-FFF2-40B4-BE49-F238E27FC236}">
                <a16:creationId xmlns:a16="http://schemas.microsoft.com/office/drawing/2014/main" id="{925FF6ED-2E4F-4553-8A25-F05B818050B0}"/>
              </a:ext>
            </a:extLst>
          </p:cNvPr>
          <p:cNvSpPr>
            <a:spLocks noGrp="1"/>
          </p:cNvSpPr>
          <p:nvPr>
            <p:ph type="pic" sz="quarter" idx="34" hasCustomPrompt="1"/>
          </p:nvPr>
        </p:nvSpPr>
        <p:spPr>
          <a:xfrm>
            <a:off x="8129312" y="1682152"/>
            <a:ext cx="3036497" cy="2587926"/>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20" name="Text Placeholder 2">
            <a:extLst>
              <a:ext uri="{FF2B5EF4-FFF2-40B4-BE49-F238E27FC236}">
                <a16:creationId xmlns:a16="http://schemas.microsoft.com/office/drawing/2014/main" id="{A9BFBFBD-70A4-47F9-959F-47B95F0FB554}"/>
              </a:ext>
            </a:extLst>
          </p:cNvPr>
          <p:cNvSpPr>
            <a:spLocks noGrp="1"/>
          </p:cNvSpPr>
          <p:nvPr>
            <p:ph type="body" idx="15" hasCustomPrompt="1"/>
          </p:nvPr>
        </p:nvSpPr>
        <p:spPr>
          <a:xfrm>
            <a:off x="1236082" y="4425713"/>
            <a:ext cx="2581469"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21" name="Text Placeholder 2">
            <a:extLst>
              <a:ext uri="{FF2B5EF4-FFF2-40B4-BE49-F238E27FC236}">
                <a16:creationId xmlns:a16="http://schemas.microsoft.com/office/drawing/2014/main" id="{CD4CC27A-D741-4F4B-AD5D-5C4EF162BBBE}"/>
              </a:ext>
            </a:extLst>
          </p:cNvPr>
          <p:cNvSpPr>
            <a:spLocks noGrp="1"/>
          </p:cNvSpPr>
          <p:nvPr>
            <p:ph type="body" idx="37"/>
          </p:nvPr>
        </p:nvSpPr>
        <p:spPr>
          <a:xfrm>
            <a:off x="1236082" y="4908430"/>
            <a:ext cx="2581469" cy="595223"/>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22" name="Text Placeholder 2">
            <a:extLst>
              <a:ext uri="{FF2B5EF4-FFF2-40B4-BE49-F238E27FC236}">
                <a16:creationId xmlns:a16="http://schemas.microsoft.com/office/drawing/2014/main" id="{6DD71538-55EB-4B57-89CC-EE800CAFF823}"/>
              </a:ext>
            </a:extLst>
          </p:cNvPr>
          <p:cNvSpPr>
            <a:spLocks noGrp="1"/>
          </p:cNvSpPr>
          <p:nvPr>
            <p:ph type="body" idx="38" hasCustomPrompt="1"/>
          </p:nvPr>
        </p:nvSpPr>
        <p:spPr>
          <a:xfrm>
            <a:off x="4805266" y="4425713"/>
            <a:ext cx="2581469"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23" name="Text Placeholder 2">
            <a:extLst>
              <a:ext uri="{FF2B5EF4-FFF2-40B4-BE49-F238E27FC236}">
                <a16:creationId xmlns:a16="http://schemas.microsoft.com/office/drawing/2014/main" id="{92C274DC-F7ED-4B19-BC25-BD7D06CD0762}"/>
              </a:ext>
            </a:extLst>
          </p:cNvPr>
          <p:cNvSpPr>
            <a:spLocks noGrp="1"/>
          </p:cNvSpPr>
          <p:nvPr>
            <p:ph type="body" idx="39"/>
          </p:nvPr>
        </p:nvSpPr>
        <p:spPr>
          <a:xfrm>
            <a:off x="4805266" y="4908430"/>
            <a:ext cx="2581469" cy="595223"/>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24" name="Text Placeholder 2">
            <a:extLst>
              <a:ext uri="{FF2B5EF4-FFF2-40B4-BE49-F238E27FC236}">
                <a16:creationId xmlns:a16="http://schemas.microsoft.com/office/drawing/2014/main" id="{91C4954C-7F0B-4A2B-91C9-9B0AE22F994F}"/>
              </a:ext>
            </a:extLst>
          </p:cNvPr>
          <p:cNvSpPr>
            <a:spLocks noGrp="1"/>
          </p:cNvSpPr>
          <p:nvPr>
            <p:ph type="body" idx="40" hasCustomPrompt="1"/>
          </p:nvPr>
        </p:nvSpPr>
        <p:spPr>
          <a:xfrm>
            <a:off x="8356826" y="4425713"/>
            <a:ext cx="2581469"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25" name="Text Placeholder 2">
            <a:extLst>
              <a:ext uri="{FF2B5EF4-FFF2-40B4-BE49-F238E27FC236}">
                <a16:creationId xmlns:a16="http://schemas.microsoft.com/office/drawing/2014/main" id="{FC9F7672-C606-433A-B31B-E8C81E8CDE3A}"/>
              </a:ext>
            </a:extLst>
          </p:cNvPr>
          <p:cNvSpPr>
            <a:spLocks noGrp="1"/>
          </p:cNvSpPr>
          <p:nvPr>
            <p:ph type="body" idx="41"/>
          </p:nvPr>
        </p:nvSpPr>
        <p:spPr>
          <a:xfrm>
            <a:off x="8356826" y="4908430"/>
            <a:ext cx="2581469" cy="595223"/>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Tree>
    <p:extLst>
      <p:ext uri="{BB962C8B-B14F-4D97-AF65-F5344CB8AC3E}">
        <p14:creationId xmlns:p14="http://schemas.microsoft.com/office/powerpoint/2010/main" val="40820462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 Icons">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23" name="Picture Placeholder 8">
            <a:extLst>
              <a:ext uri="{FF2B5EF4-FFF2-40B4-BE49-F238E27FC236}">
                <a16:creationId xmlns:a16="http://schemas.microsoft.com/office/drawing/2014/main" id="{016E4335-48CE-49B6-81CB-7C4F4C005396}"/>
              </a:ext>
            </a:extLst>
          </p:cNvPr>
          <p:cNvSpPr>
            <a:spLocks noGrp="1"/>
          </p:cNvSpPr>
          <p:nvPr>
            <p:ph type="pic" sz="quarter" idx="30" hasCustomPrompt="1"/>
          </p:nvPr>
        </p:nvSpPr>
        <p:spPr>
          <a:xfrm>
            <a:off x="1724477" y="1699400"/>
            <a:ext cx="1604676" cy="1504970"/>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 and then on the Picture Format tab click Crop, scroll down and click Fit</a:t>
            </a:r>
          </a:p>
        </p:txBody>
      </p:sp>
      <p:sp>
        <p:nvSpPr>
          <p:cNvPr id="24" name="Picture Placeholder 8">
            <a:extLst>
              <a:ext uri="{FF2B5EF4-FFF2-40B4-BE49-F238E27FC236}">
                <a16:creationId xmlns:a16="http://schemas.microsoft.com/office/drawing/2014/main" id="{C4415AC5-885D-4A6F-972C-5D123733A7BF}"/>
              </a:ext>
            </a:extLst>
          </p:cNvPr>
          <p:cNvSpPr>
            <a:spLocks noGrp="1"/>
          </p:cNvSpPr>
          <p:nvPr>
            <p:ph type="pic" sz="quarter" idx="32" hasCustomPrompt="1"/>
          </p:nvPr>
        </p:nvSpPr>
        <p:spPr>
          <a:xfrm>
            <a:off x="5293663" y="1699400"/>
            <a:ext cx="1604676" cy="1504970"/>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 and then on the Picture Format tab click Crop, scroll down and click Fit</a:t>
            </a:r>
          </a:p>
        </p:txBody>
      </p:sp>
      <p:sp>
        <p:nvSpPr>
          <p:cNvPr id="25" name="Picture Placeholder 8">
            <a:extLst>
              <a:ext uri="{FF2B5EF4-FFF2-40B4-BE49-F238E27FC236}">
                <a16:creationId xmlns:a16="http://schemas.microsoft.com/office/drawing/2014/main" id="{DF5C8943-1C3E-4386-98B9-FDFA251E0750}"/>
              </a:ext>
            </a:extLst>
          </p:cNvPr>
          <p:cNvSpPr>
            <a:spLocks noGrp="1"/>
          </p:cNvSpPr>
          <p:nvPr>
            <p:ph type="pic" sz="quarter" idx="34" hasCustomPrompt="1"/>
          </p:nvPr>
        </p:nvSpPr>
        <p:spPr>
          <a:xfrm>
            <a:off x="8845221" y="1699400"/>
            <a:ext cx="1604676" cy="1504970"/>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 and then on the Picture Format tab click Crop, scroll down and click Fit</a:t>
            </a:r>
          </a:p>
        </p:txBody>
      </p:sp>
      <p:sp>
        <p:nvSpPr>
          <p:cNvPr id="22" name="Rectangle 21">
            <a:extLst>
              <a:ext uri="{FF2B5EF4-FFF2-40B4-BE49-F238E27FC236}">
                <a16:creationId xmlns:a16="http://schemas.microsoft.com/office/drawing/2014/main" id="{64F1A924-E4B7-4525-8C73-9EBC559CFEF9}"/>
              </a:ext>
            </a:extLst>
          </p:cNvPr>
          <p:cNvSpPr/>
          <p:nvPr userDrawn="1"/>
        </p:nvSpPr>
        <p:spPr>
          <a:xfrm>
            <a:off x="1008568" y="3424690"/>
            <a:ext cx="3036497" cy="172528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32" name="Rectangle 31">
            <a:extLst>
              <a:ext uri="{FF2B5EF4-FFF2-40B4-BE49-F238E27FC236}">
                <a16:creationId xmlns:a16="http://schemas.microsoft.com/office/drawing/2014/main" id="{0B24044D-6913-4B5C-BDA3-B74F43338940}"/>
              </a:ext>
            </a:extLst>
          </p:cNvPr>
          <p:cNvSpPr/>
          <p:nvPr userDrawn="1"/>
        </p:nvSpPr>
        <p:spPr>
          <a:xfrm>
            <a:off x="4577752" y="3424690"/>
            <a:ext cx="3036497" cy="172528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33" name="Rectangle 32">
            <a:extLst>
              <a:ext uri="{FF2B5EF4-FFF2-40B4-BE49-F238E27FC236}">
                <a16:creationId xmlns:a16="http://schemas.microsoft.com/office/drawing/2014/main" id="{A8C5AF25-D181-4BB0-85EA-C5A8848D0DEB}"/>
              </a:ext>
            </a:extLst>
          </p:cNvPr>
          <p:cNvSpPr/>
          <p:nvPr userDrawn="1"/>
        </p:nvSpPr>
        <p:spPr>
          <a:xfrm>
            <a:off x="8129312" y="3424690"/>
            <a:ext cx="3036497" cy="172528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34" name="Text Placeholder 2">
            <a:extLst>
              <a:ext uri="{FF2B5EF4-FFF2-40B4-BE49-F238E27FC236}">
                <a16:creationId xmlns:a16="http://schemas.microsoft.com/office/drawing/2014/main" id="{B87EF52D-5723-4C54-821B-BAA6471336FC}"/>
              </a:ext>
            </a:extLst>
          </p:cNvPr>
          <p:cNvSpPr>
            <a:spLocks noGrp="1"/>
          </p:cNvSpPr>
          <p:nvPr>
            <p:ph type="body" idx="15" hasCustomPrompt="1"/>
          </p:nvPr>
        </p:nvSpPr>
        <p:spPr>
          <a:xfrm>
            <a:off x="1258010" y="3580325"/>
            <a:ext cx="2537613"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35" name="Text Placeholder 2">
            <a:extLst>
              <a:ext uri="{FF2B5EF4-FFF2-40B4-BE49-F238E27FC236}">
                <a16:creationId xmlns:a16="http://schemas.microsoft.com/office/drawing/2014/main" id="{40D2C0FE-38CC-43BE-A36E-895D8863A96A}"/>
              </a:ext>
            </a:extLst>
          </p:cNvPr>
          <p:cNvSpPr>
            <a:spLocks noGrp="1"/>
          </p:cNvSpPr>
          <p:nvPr>
            <p:ph type="body" idx="37"/>
          </p:nvPr>
        </p:nvSpPr>
        <p:spPr>
          <a:xfrm>
            <a:off x="1258010" y="4071667"/>
            <a:ext cx="2537613" cy="1009291"/>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36" name="Text Placeholder 2">
            <a:extLst>
              <a:ext uri="{FF2B5EF4-FFF2-40B4-BE49-F238E27FC236}">
                <a16:creationId xmlns:a16="http://schemas.microsoft.com/office/drawing/2014/main" id="{7C8860DE-FC66-4607-AB15-4CEFC0ED7F74}"/>
              </a:ext>
            </a:extLst>
          </p:cNvPr>
          <p:cNvSpPr>
            <a:spLocks noGrp="1"/>
          </p:cNvSpPr>
          <p:nvPr>
            <p:ph type="body" idx="38" hasCustomPrompt="1"/>
          </p:nvPr>
        </p:nvSpPr>
        <p:spPr>
          <a:xfrm>
            <a:off x="4827194" y="3580325"/>
            <a:ext cx="2537613"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37" name="Text Placeholder 2">
            <a:extLst>
              <a:ext uri="{FF2B5EF4-FFF2-40B4-BE49-F238E27FC236}">
                <a16:creationId xmlns:a16="http://schemas.microsoft.com/office/drawing/2014/main" id="{D486F80B-6F22-43D4-A3AE-3D69FD4F5C94}"/>
              </a:ext>
            </a:extLst>
          </p:cNvPr>
          <p:cNvSpPr>
            <a:spLocks noGrp="1"/>
          </p:cNvSpPr>
          <p:nvPr>
            <p:ph type="body" idx="39"/>
          </p:nvPr>
        </p:nvSpPr>
        <p:spPr>
          <a:xfrm>
            <a:off x="4827194" y="4071667"/>
            <a:ext cx="2537613" cy="1009291"/>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38" name="Text Placeholder 2">
            <a:extLst>
              <a:ext uri="{FF2B5EF4-FFF2-40B4-BE49-F238E27FC236}">
                <a16:creationId xmlns:a16="http://schemas.microsoft.com/office/drawing/2014/main" id="{16C1E283-25B7-46F7-BDCD-E96C33FABC44}"/>
              </a:ext>
            </a:extLst>
          </p:cNvPr>
          <p:cNvSpPr>
            <a:spLocks noGrp="1"/>
          </p:cNvSpPr>
          <p:nvPr>
            <p:ph type="body" idx="40" hasCustomPrompt="1"/>
          </p:nvPr>
        </p:nvSpPr>
        <p:spPr>
          <a:xfrm>
            <a:off x="8378754" y="3580325"/>
            <a:ext cx="2537613"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39" name="Text Placeholder 2">
            <a:extLst>
              <a:ext uri="{FF2B5EF4-FFF2-40B4-BE49-F238E27FC236}">
                <a16:creationId xmlns:a16="http://schemas.microsoft.com/office/drawing/2014/main" id="{9E559CC0-963F-40C4-AA41-CB59722B6FFD}"/>
              </a:ext>
            </a:extLst>
          </p:cNvPr>
          <p:cNvSpPr>
            <a:spLocks noGrp="1"/>
          </p:cNvSpPr>
          <p:nvPr>
            <p:ph type="body" idx="41"/>
          </p:nvPr>
        </p:nvSpPr>
        <p:spPr>
          <a:xfrm>
            <a:off x="8378754" y="4071667"/>
            <a:ext cx="2537613" cy="1009291"/>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Tree>
    <p:extLst>
      <p:ext uri="{BB962C8B-B14F-4D97-AF65-F5344CB8AC3E}">
        <p14:creationId xmlns:p14="http://schemas.microsoft.com/office/powerpoint/2010/main" val="29695573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able Placeholder 9">
            <a:extLst>
              <a:ext uri="{FF2B5EF4-FFF2-40B4-BE49-F238E27FC236}">
                <a16:creationId xmlns:a16="http://schemas.microsoft.com/office/drawing/2014/main" id="{BE1EFC3B-05E2-4AA1-9F8B-C3151325DE6B}"/>
              </a:ext>
            </a:extLst>
          </p:cNvPr>
          <p:cNvSpPr>
            <a:spLocks noGrp="1"/>
          </p:cNvSpPr>
          <p:nvPr>
            <p:ph type="tbl" sz="quarter" idx="13"/>
          </p:nvPr>
        </p:nvSpPr>
        <p:spPr>
          <a:xfrm>
            <a:off x="1533000" y="1676409"/>
            <a:ext cx="9126000" cy="4500563"/>
          </a:xfrm>
        </p:spPr>
        <p:txBody>
          <a:bodyPr anchor="ctr" anchorCtr="0"/>
          <a:lstStyle>
            <a:lvl1pPr marL="0" indent="0" algn="ctr">
              <a:buNone/>
              <a:defRPr/>
            </a:lvl1pPr>
          </a:lstStyle>
          <a:p>
            <a:r>
              <a:rPr lang="en-US" dirty="0"/>
              <a:t>Click icon to add table</a:t>
            </a:r>
            <a:endParaRPr lang="en-AU" dirty="0"/>
          </a:p>
        </p:txBody>
      </p:sp>
    </p:spTree>
    <p:extLst>
      <p:ext uri="{BB962C8B-B14F-4D97-AF65-F5344CB8AC3E}">
        <p14:creationId xmlns:p14="http://schemas.microsoft.com/office/powerpoint/2010/main" val="21393724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able &amp; Tex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Table Placeholder 9">
            <a:extLst>
              <a:ext uri="{FF2B5EF4-FFF2-40B4-BE49-F238E27FC236}">
                <a16:creationId xmlns:a16="http://schemas.microsoft.com/office/drawing/2014/main" id="{A5124DE0-C3A8-44E9-9258-5E5E6FB53E54}"/>
              </a:ext>
            </a:extLst>
          </p:cNvPr>
          <p:cNvSpPr>
            <a:spLocks noGrp="1"/>
          </p:cNvSpPr>
          <p:nvPr>
            <p:ph type="tbl" sz="quarter" idx="13"/>
          </p:nvPr>
        </p:nvSpPr>
        <p:spPr>
          <a:xfrm>
            <a:off x="4589260" y="1676409"/>
            <a:ext cx="6828873" cy="4500563"/>
          </a:xfrm>
        </p:spPr>
        <p:txBody>
          <a:bodyPr anchor="ctr" anchorCtr="0"/>
          <a:lstStyle>
            <a:lvl1pPr marL="0" indent="0" algn="ctr">
              <a:buNone/>
              <a:defRPr/>
            </a:lvl1pPr>
          </a:lstStyle>
          <a:p>
            <a:r>
              <a:rPr lang="en-US" dirty="0"/>
              <a:t>Click icon to add table</a:t>
            </a:r>
            <a:endParaRPr lang="en-AU" dirty="0"/>
          </a:p>
        </p:txBody>
      </p:sp>
      <p:sp>
        <p:nvSpPr>
          <p:cNvPr id="11" name="Text Placeholder 10">
            <a:extLst>
              <a:ext uri="{FF2B5EF4-FFF2-40B4-BE49-F238E27FC236}">
                <a16:creationId xmlns:a16="http://schemas.microsoft.com/office/drawing/2014/main" id="{71AF6FE5-C6EA-466A-A689-65FA5BED6B0C}"/>
              </a:ext>
            </a:extLst>
          </p:cNvPr>
          <p:cNvSpPr>
            <a:spLocks noGrp="1"/>
          </p:cNvSpPr>
          <p:nvPr>
            <p:ph type="body" sz="quarter" idx="14"/>
          </p:nvPr>
        </p:nvSpPr>
        <p:spPr>
          <a:xfrm>
            <a:off x="759001" y="1676409"/>
            <a:ext cx="3552000"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24355640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hart Placeholder 8">
            <a:extLst>
              <a:ext uri="{FF2B5EF4-FFF2-40B4-BE49-F238E27FC236}">
                <a16:creationId xmlns:a16="http://schemas.microsoft.com/office/drawing/2014/main" id="{490C9A59-CC2D-4578-A146-C395EC81B9D3}"/>
              </a:ext>
            </a:extLst>
          </p:cNvPr>
          <p:cNvSpPr>
            <a:spLocks noGrp="1"/>
          </p:cNvSpPr>
          <p:nvPr>
            <p:ph type="chart" sz="quarter" idx="14"/>
          </p:nvPr>
        </p:nvSpPr>
        <p:spPr>
          <a:xfrm>
            <a:off x="1533001" y="1940944"/>
            <a:ext cx="9126000" cy="4236019"/>
          </a:xfrm>
        </p:spPr>
        <p:txBody>
          <a:bodyPr anchor="ctr" anchorCtr="0"/>
          <a:lstStyle>
            <a:lvl1pPr marL="0" indent="0" algn="ctr">
              <a:buNone/>
              <a:defRPr/>
            </a:lvl1pPr>
          </a:lstStyle>
          <a:p>
            <a:r>
              <a:rPr lang="en-US" dirty="0"/>
              <a:t>Click icon to add chart</a:t>
            </a:r>
            <a:endParaRPr lang="en-AU" dirty="0"/>
          </a:p>
        </p:txBody>
      </p:sp>
      <p:sp>
        <p:nvSpPr>
          <p:cNvPr id="11" name="Text Placeholder 2">
            <a:extLst>
              <a:ext uri="{FF2B5EF4-FFF2-40B4-BE49-F238E27FC236}">
                <a16:creationId xmlns:a16="http://schemas.microsoft.com/office/drawing/2014/main" id="{FE261E0B-C1A5-495E-969A-FF58508999A3}"/>
              </a:ext>
            </a:extLst>
          </p:cNvPr>
          <p:cNvSpPr>
            <a:spLocks noGrp="1"/>
          </p:cNvSpPr>
          <p:nvPr>
            <p:ph type="body" idx="13" hasCustomPrompt="1"/>
          </p:nvPr>
        </p:nvSpPr>
        <p:spPr>
          <a:xfrm>
            <a:off x="1533001" y="1676400"/>
            <a:ext cx="9126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Tree>
    <p:extLst>
      <p:ext uri="{BB962C8B-B14F-4D97-AF65-F5344CB8AC3E}">
        <p14:creationId xmlns:p14="http://schemas.microsoft.com/office/powerpoint/2010/main" val="1414792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hart &amp; Text">
    <p:spTree>
      <p:nvGrpSpPr>
        <p:cNvPr id="1" name=""/>
        <p:cNvGrpSpPr/>
        <p:nvPr/>
      </p:nvGrpSpPr>
      <p:grpSpPr>
        <a:xfrm>
          <a:off x="0" y="0"/>
          <a:ext cx="0" cy="0"/>
          <a:chOff x="0" y="0"/>
          <a:chExt cx="0" cy="0"/>
        </a:xfrm>
      </p:grpSpPr>
      <p:sp>
        <p:nvSpPr>
          <p:cNvPr id="11" name="Chart Placeholder 8">
            <a:extLst>
              <a:ext uri="{FF2B5EF4-FFF2-40B4-BE49-F238E27FC236}">
                <a16:creationId xmlns:a16="http://schemas.microsoft.com/office/drawing/2014/main" id="{431F1B57-1B5A-4CED-949E-8535449B5B50}"/>
              </a:ext>
            </a:extLst>
          </p:cNvPr>
          <p:cNvSpPr>
            <a:spLocks noGrp="1"/>
          </p:cNvSpPr>
          <p:nvPr>
            <p:ph type="chart" sz="quarter" idx="14"/>
          </p:nvPr>
        </p:nvSpPr>
        <p:spPr>
          <a:xfrm>
            <a:off x="4589265" y="1940944"/>
            <a:ext cx="6828873" cy="4236019"/>
          </a:xfrm>
        </p:spPr>
        <p:txBody>
          <a:bodyPr anchor="ctr" anchorCtr="0"/>
          <a:lstStyle>
            <a:lvl1pPr marL="0" indent="0" algn="ctr">
              <a:buNone/>
              <a:defRPr/>
            </a:lvl1pPr>
          </a:lstStyle>
          <a:p>
            <a:r>
              <a:rPr lang="en-US" dirty="0"/>
              <a:t>Click icon to add chart</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4589265" y="1676400"/>
            <a:ext cx="6828873"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4" name="Text Placeholder 10">
            <a:extLst>
              <a:ext uri="{FF2B5EF4-FFF2-40B4-BE49-F238E27FC236}">
                <a16:creationId xmlns:a16="http://schemas.microsoft.com/office/drawing/2014/main" id="{D7B1EA08-EA55-461B-8A9B-A398A732B6A4}"/>
              </a:ext>
            </a:extLst>
          </p:cNvPr>
          <p:cNvSpPr>
            <a:spLocks noGrp="1"/>
          </p:cNvSpPr>
          <p:nvPr>
            <p:ph type="body" sz="quarter" idx="16"/>
          </p:nvPr>
        </p:nvSpPr>
        <p:spPr>
          <a:xfrm>
            <a:off x="759001" y="1676409"/>
            <a:ext cx="3552000"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16928206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 Charts &amp; Text">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4F6DC73-D2E5-4C44-B6A2-EB181445D050}"/>
              </a:ext>
            </a:extLst>
          </p:cNvPr>
          <p:cNvSpPr>
            <a:spLocks noGrp="1"/>
          </p:cNvSpPr>
          <p:nvPr>
            <p:ph sz="quarter" idx="16" hasCustomPrompt="1"/>
          </p:nvPr>
        </p:nvSpPr>
        <p:spPr>
          <a:xfrm>
            <a:off x="4589252" y="1940955"/>
            <a:ext cx="3240000" cy="2786321"/>
          </a:xfrm>
        </p:spPr>
        <p:txBody>
          <a:bodyPr anchor="ctr" anchorCtr="0"/>
          <a:lstStyle>
            <a:lvl1pPr marL="0" indent="0" algn="ctr">
              <a:buNone/>
              <a:defRPr/>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4589252" y="1676400"/>
            <a:ext cx="324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5" name="Content Placeholder 7">
            <a:extLst>
              <a:ext uri="{FF2B5EF4-FFF2-40B4-BE49-F238E27FC236}">
                <a16:creationId xmlns:a16="http://schemas.microsoft.com/office/drawing/2014/main" id="{12D3D275-DDAF-4C40-A0DF-D6866072262C}"/>
              </a:ext>
            </a:extLst>
          </p:cNvPr>
          <p:cNvSpPr>
            <a:spLocks noGrp="1"/>
          </p:cNvSpPr>
          <p:nvPr>
            <p:ph sz="quarter" idx="19" hasCustomPrompt="1"/>
          </p:nvPr>
        </p:nvSpPr>
        <p:spPr>
          <a:xfrm>
            <a:off x="8178127" y="1940955"/>
            <a:ext cx="3240000" cy="2786321"/>
          </a:xfrm>
        </p:spPr>
        <p:txBody>
          <a:bodyPr anchor="ctr" anchorCtr="0"/>
          <a:lstStyle>
            <a:lvl1pPr marL="0" indent="0" algn="ctr">
              <a:buNone/>
              <a:defRPr/>
            </a:lvl1pPr>
          </a:lstStyle>
          <a:p>
            <a:pPr lvl="0"/>
            <a:r>
              <a:rPr lang="en-US" dirty="0"/>
              <a:t>Click icon to add chart or table</a:t>
            </a:r>
            <a:endParaRPr lang="en-AU" dirty="0"/>
          </a:p>
        </p:txBody>
      </p:sp>
      <p:sp>
        <p:nvSpPr>
          <p:cNvPr id="16" name="Text Placeholder 2">
            <a:extLst>
              <a:ext uri="{FF2B5EF4-FFF2-40B4-BE49-F238E27FC236}">
                <a16:creationId xmlns:a16="http://schemas.microsoft.com/office/drawing/2014/main" id="{F5F04F51-A389-46FA-B78D-D767A5AECA4E}"/>
              </a:ext>
            </a:extLst>
          </p:cNvPr>
          <p:cNvSpPr>
            <a:spLocks noGrp="1"/>
          </p:cNvSpPr>
          <p:nvPr>
            <p:ph type="body" idx="20" hasCustomPrompt="1"/>
          </p:nvPr>
        </p:nvSpPr>
        <p:spPr>
          <a:xfrm>
            <a:off x="8178127" y="1676400"/>
            <a:ext cx="324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8" name="Text Placeholder 10">
            <a:extLst>
              <a:ext uri="{FF2B5EF4-FFF2-40B4-BE49-F238E27FC236}">
                <a16:creationId xmlns:a16="http://schemas.microsoft.com/office/drawing/2014/main" id="{82C31F2B-C266-490B-9609-D08B99689836}"/>
              </a:ext>
            </a:extLst>
          </p:cNvPr>
          <p:cNvSpPr>
            <a:spLocks noGrp="1"/>
          </p:cNvSpPr>
          <p:nvPr>
            <p:ph type="body" sz="quarter" idx="14"/>
          </p:nvPr>
        </p:nvSpPr>
        <p:spPr>
          <a:xfrm>
            <a:off x="759001" y="1676409"/>
            <a:ext cx="3552000"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8171401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 Charts &amp; 2 Tex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ext Placeholder 10">
            <a:extLst>
              <a:ext uri="{FF2B5EF4-FFF2-40B4-BE49-F238E27FC236}">
                <a16:creationId xmlns:a16="http://schemas.microsoft.com/office/drawing/2014/main" id="{8099F59F-DBEE-4CC0-85AC-1C0EB8918FCD}"/>
              </a:ext>
            </a:extLst>
          </p:cNvPr>
          <p:cNvSpPr>
            <a:spLocks noGrp="1"/>
          </p:cNvSpPr>
          <p:nvPr>
            <p:ph type="body" sz="quarter" idx="14"/>
          </p:nvPr>
        </p:nvSpPr>
        <p:spPr>
          <a:xfrm>
            <a:off x="759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1" name="Text Placeholder 10">
            <a:extLst>
              <a:ext uri="{FF2B5EF4-FFF2-40B4-BE49-F238E27FC236}">
                <a16:creationId xmlns:a16="http://schemas.microsoft.com/office/drawing/2014/main" id="{CF868681-AF25-46C0-A803-188E15239EB2}"/>
              </a:ext>
            </a:extLst>
          </p:cNvPr>
          <p:cNvSpPr>
            <a:spLocks noGrp="1"/>
          </p:cNvSpPr>
          <p:nvPr>
            <p:ph type="body" sz="quarter" idx="15"/>
          </p:nvPr>
        </p:nvSpPr>
        <p:spPr>
          <a:xfrm>
            <a:off x="6843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6" name="Content Placeholder 7">
            <a:extLst>
              <a:ext uri="{FF2B5EF4-FFF2-40B4-BE49-F238E27FC236}">
                <a16:creationId xmlns:a16="http://schemas.microsoft.com/office/drawing/2014/main" id="{723EFDE4-A720-4C85-A0E1-6C69F11CB4A4}"/>
              </a:ext>
            </a:extLst>
          </p:cNvPr>
          <p:cNvSpPr>
            <a:spLocks noGrp="1"/>
          </p:cNvSpPr>
          <p:nvPr>
            <p:ph sz="quarter" idx="21" hasCustomPrompt="1"/>
          </p:nvPr>
        </p:nvSpPr>
        <p:spPr>
          <a:xfrm>
            <a:off x="759001" y="4013235"/>
            <a:ext cx="4590000" cy="2163732"/>
          </a:xfrm>
        </p:spPr>
        <p:txBody>
          <a:bodyPr anchor="ctr" anchorCtr="0"/>
          <a:lstStyle>
            <a:lvl1pPr marL="0" indent="0" algn="ctr">
              <a:buNone/>
              <a:defRPr sz="1200"/>
            </a:lvl1pPr>
          </a:lstStyle>
          <a:p>
            <a:pPr lvl="0"/>
            <a:r>
              <a:rPr lang="en-US" dirty="0"/>
              <a:t>Click icon to add chart or table</a:t>
            </a:r>
            <a:endParaRPr lang="en-AU" dirty="0"/>
          </a:p>
        </p:txBody>
      </p:sp>
      <p:sp>
        <p:nvSpPr>
          <p:cNvPr id="17" name="Text Placeholder 2">
            <a:extLst>
              <a:ext uri="{FF2B5EF4-FFF2-40B4-BE49-F238E27FC236}">
                <a16:creationId xmlns:a16="http://schemas.microsoft.com/office/drawing/2014/main" id="{68A527B0-4005-4D05-9EF6-708638E5BD7C}"/>
              </a:ext>
            </a:extLst>
          </p:cNvPr>
          <p:cNvSpPr>
            <a:spLocks noGrp="1"/>
          </p:cNvSpPr>
          <p:nvPr>
            <p:ph type="body" idx="17" hasCustomPrompt="1"/>
          </p:nvPr>
        </p:nvSpPr>
        <p:spPr>
          <a:xfrm>
            <a:off x="759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0" name="Content Placeholder 7">
            <a:extLst>
              <a:ext uri="{FF2B5EF4-FFF2-40B4-BE49-F238E27FC236}">
                <a16:creationId xmlns:a16="http://schemas.microsoft.com/office/drawing/2014/main" id="{D47843A5-1EEE-42DE-AA1A-E40F7928E4EE}"/>
              </a:ext>
            </a:extLst>
          </p:cNvPr>
          <p:cNvSpPr>
            <a:spLocks noGrp="1"/>
          </p:cNvSpPr>
          <p:nvPr>
            <p:ph sz="quarter" idx="22" hasCustomPrompt="1"/>
          </p:nvPr>
        </p:nvSpPr>
        <p:spPr>
          <a:xfrm>
            <a:off x="6843001" y="4013235"/>
            <a:ext cx="4590000" cy="2163732"/>
          </a:xfrm>
        </p:spPr>
        <p:txBody>
          <a:bodyPr anchor="ctr" anchorCtr="0"/>
          <a:lstStyle>
            <a:lvl1pPr marL="0" indent="0" algn="ctr">
              <a:buNone/>
              <a:defRPr sz="1200"/>
            </a:lvl1pPr>
          </a:lstStyle>
          <a:p>
            <a:pPr lvl="0"/>
            <a:r>
              <a:rPr lang="en-US" dirty="0"/>
              <a:t>Click icon to add chart or table</a:t>
            </a:r>
            <a:endParaRPr lang="en-AU" dirty="0"/>
          </a:p>
        </p:txBody>
      </p:sp>
      <p:sp>
        <p:nvSpPr>
          <p:cNvPr id="21" name="Text Placeholder 2">
            <a:extLst>
              <a:ext uri="{FF2B5EF4-FFF2-40B4-BE49-F238E27FC236}">
                <a16:creationId xmlns:a16="http://schemas.microsoft.com/office/drawing/2014/main" id="{EEC0A187-1AEA-47F0-A19E-2A933ED63EE0}"/>
              </a:ext>
            </a:extLst>
          </p:cNvPr>
          <p:cNvSpPr>
            <a:spLocks noGrp="1"/>
          </p:cNvSpPr>
          <p:nvPr>
            <p:ph type="body" idx="23" hasCustomPrompt="1"/>
          </p:nvPr>
        </p:nvSpPr>
        <p:spPr>
          <a:xfrm>
            <a:off x="6843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Tree>
    <p:extLst>
      <p:ext uri="{BB962C8B-B14F-4D97-AF65-F5344CB8AC3E}">
        <p14:creationId xmlns:p14="http://schemas.microsoft.com/office/powerpoint/2010/main" val="5260896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 Charts (on grey) &amp; 2 Tex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EF64D5F-250A-4878-8366-76EAA267EA6E}"/>
              </a:ext>
            </a:extLst>
          </p:cNvPr>
          <p:cNvSpPr/>
          <p:nvPr userDrawn="1"/>
        </p:nvSpPr>
        <p:spPr>
          <a:xfrm>
            <a:off x="759001" y="3976793"/>
            <a:ext cx="4590000" cy="22001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13" name="Rectangle 12">
            <a:extLst>
              <a:ext uri="{FF2B5EF4-FFF2-40B4-BE49-F238E27FC236}">
                <a16:creationId xmlns:a16="http://schemas.microsoft.com/office/drawing/2014/main" id="{C9C94AE5-13A6-472F-BBC3-C440BC11D850}"/>
              </a:ext>
            </a:extLst>
          </p:cNvPr>
          <p:cNvSpPr/>
          <p:nvPr userDrawn="1"/>
        </p:nvSpPr>
        <p:spPr>
          <a:xfrm>
            <a:off x="6843001" y="3976793"/>
            <a:ext cx="4590000" cy="22001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16" name="Content Placeholder 7">
            <a:extLst>
              <a:ext uri="{FF2B5EF4-FFF2-40B4-BE49-F238E27FC236}">
                <a16:creationId xmlns:a16="http://schemas.microsoft.com/office/drawing/2014/main" id="{723EFDE4-A720-4C85-A0E1-6C69F11CB4A4}"/>
              </a:ext>
            </a:extLst>
          </p:cNvPr>
          <p:cNvSpPr>
            <a:spLocks noGrp="1"/>
          </p:cNvSpPr>
          <p:nvPr>
            <p:ph sz="quarter" idx="21" hasCustomPrompt="1"/>
          </p:nvPr>
        </p:nvSpPr>
        <p:spPr>
          <a:xfrm>
            <a:off x="759001" y="4013240"/>
            <a:ext cx="4590000" cy="2163733"/>
          </a:xfrm>
        </p:spPr>
        <p:txBody>
          <a:bodyPr anchor="ctr" anchorCtr="0"/>
          <a:lstStyle>
            <a:lvl1pPr marL="0" indent="0" algn="ctr">
              <a:buNone/>
              <a:defRPr sz="1200"/>
            </a:lvl1pPr>
          </a:lstStyle>
          <a:p>
            <a:pPr lvl="0"/>
            <a:r>
              <a:rPr lang="en-US" dirty="0"/>
              <a:t>Click icon to add chart or table</a:t>
            </a:r>
            <a:endParaRPr lang="en-AU" dirty="0"/>
          </a:p>
        </p:txBody>
      </p:sp>
      <p:sp>
        <p:nvSpPr>
          <p:cNvPr id="20" name="Content Placeholder 7">
            <a:extLst>
              <a:ext uri="{FF2B5EF4-FFF2-40B4-BE49-F238E27FC236}">
                <a16:creationId xmlns:a16="http://schemas.microsoft.com/office/drawing/2014/main" id="{D47843A5-1EEE-42DE-AA1A-E40F7928E4EE}"/>
              </a:ext>
            </a:extLst>
          </p:cNvPr>
          <p:cNvSpPr>
            <a:spLocks noGrp="1"/>
          </p:cNvSpPr>
          <p:nvPr>
            <p:ph sz="quarter" idx="22" hasCustomPrompt="1"/>
          </p:nvPr>
        </p:nvSpPr>
        <p:spPr>
          <a:xfrm>
            <a:off x="6843001" y="4013240"/>
            <a:ext cx="4590000" cy="2163733"/>
          </a:xfrm>
        </p:spPr>
        <p:txBody>
          <a:bodyPr anchor="ctr" anchorCtr="0"/>
          <a:lstStyle>
            <a:lvl1pPr marL="0" indent="0" algn="ctr">
              <a:buNone/>
              <a:defRPr sz="1200"/>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ext Placeholder 10">
            <a:extLst>
              <a:ext uri="{FF2B5EF4-FFF2-40B4-BE49-F238E27FC236}">
                <a16:creationId xmlns:a16="http://schemas.microsoft.com/office/drawing/2014/main" id="{8099F59F-DBEE-4CC0-85AC-1C0EB8918FCD}"/>
              </a:ext>
            </a:extLst>
          </p:cNvPr>
          <p:cNvSpPr>
            <a:spLocks noGrp="1"/>
          </p:cNvSpPr>
          <p:nvPr>
            <p:ph type="body" sz="quarter" idx="14"/>
          </p:nvPr>
        </p:nvSpPr>
        <p:spPr>
          <a:xfrm>
            <a:off x="759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1" name="Text Placeholder 10">
            <a:extLst>
              <a:ext uri="{FF2B5EF4-FFF2-40B4-BE49-F238E27FC236}">
                <a16:creationId xmlns:a16="http://schemas.microsoft.com/office/drawing/2014/main" id="{CF868681-AF25-46C0-A803-188E15239EB2}"/>
              </a:ext>
            </a:extLst>
          </p:cNvPr>
          <p:cNvSpPr>
            <a:spLocks noGrp="1"/>
          </p:cNvSpPr>
          <p:nvPr>
            <p:ph type="body" sz="quarter" idx="15"/>
          </p:nvPr>
        </p:nvSpPr>
        <p:spPr>
          <a:xfrm>
            <a:off x="6843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7" name="Text Placeholder 2">
            <a:extLst>
              <a:ext uri="{FF2B5EF4-FFF2-40B4-BE49-F238E27FC236}">
                <a16:creationId xmlns:a16="http://schemas.microsoft.com/office/drawing/2014/main" id="{68A527B0-4005-4D05-9EF6-708638E5BD7C}"/>
              </a:ext>
            </a:extLst>
          </p:cNvPr>
          <p:cNvSpPr>
            <a:spLocks noGrp="1"/>
          </p:cNvSpPr>
          <p:nvPr>
            <p:ph type="body" idx="17" hasCustomPrompt="1"/>
          </p:nvPr>
        </p:nvSpPr>
        <p:spPr>
          <a:xfrm>
            <a:off x="759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1" name="Text Placeholder 2">
            <a:extLst>
              <a:ext uri="{FF2B5EF4-FFF2-40B4-BE49-F238E27FC236}">
                <a16:creationId xmlns:a16="http://schemas.microsoft.com/office/drawing/2014/main" id="{EEC0A187-1AEA-47F0-A19E-2A933ED63EE0}"/>
              </a:ext>
            </a:extLst>
          </p:cNvPr>
          <p:cNvSpPr>
            <a:spLocks noGrp="1"/>
          </p:cNvSpPr>
          <p:nvPr>
            <p:ph type="body" idx="23" hasCustomPrompt="1"/>
          </p:nvPr>
        </p:nvSpPr>
        <p:spPr>
          <a:xfrm>
            <a:off x="6843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Tree>
    <p:extLst>
      <p:ext uri="{BB962C8B-B14F-4D97-AF65-F5344CB8AC3E}">
        <p14:creationId xmlns:p14="http://schemas.microsoft.com/office/powerpoint/2010/main" val="33918257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4 Charts &amp; Text">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4F6DC73-D2E5-4C44-B6A2-EB181445D050}"/>
              </a:ext>
            </a:extLst>
          </p:cNvPr>
          <p:cNvSpPr>
            <a:spLocks noGrp="1"/>
          </p:cNvSpPr>
          <p:nvPr>
            <p:ph sz="quarter" idx="16" hasCustomPrompt="1"/>
          </p:nvPr>
        </p:nvSpPr>
        <p:spPr>
          <a:xfrm>
            <a:off x="3925019"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3925019"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5" name="Content Placeholder 7">
            <a:extLst>
              <a:ext uri="{FF2B5EF4-FFF2-40B4-BE49-F238E27FC236}">
                <a16:creationId xmlns:a16="http://schemas.microsoft.com/office/drawing/2014/main" id="{12D3D275-DDAF-4C40-A0DF-D6866072262C}"/>
              </a:ext>
            </a:extLst>
          </p:cNvPr>
          <p:cNvSpPr>
            <a:spLocks noGrp="1"/>
          </p:cNvSpPr>
          <p:nvPr>
            <p:ph sz="quarter" idx="19" hasCustomPrompt="1"/>
          </p:nvPr>
        </p:nvSpPr>
        <p:spPr>
          <a:xfrm>
            <a:off x="7818127"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6" name="Text Placeholder 2">
            <a:extLst>
              <a:ext uri="{FF2B5EF4-FFF2-40B4-BE49-F238E27FC236}">
                <a16:creationId xmlns:a16="http://schemas.microsoft.com/office/drawing/2014/main" id="{F5F04F51-A389-46FA-B78D-D767A5AECA4E}"/>
              </a:ext>
            </a:extLst>
          </p:cNvPr>
          <p:cNvSpPr>
            <a:spLocks noGrp="1"/>
          </p:cNvSpPr>
          <p:nvPr>
            <p:ph type="body" idx="20" hasCustomPrompt="1"/>
          </p:nvPr>
        </p:nvSpPr>
        <p:spPr>
          <a:xfrm>
            <a:off x="7818127"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8" name="Content Placeholder 7">
            <a:extLst>
              <a:ext uri="{FF2B5EF4-FFF2-40B4-BE49-F238E27FC236}">
                <a16:creationId xmlns:a16="http://schemas.microsoft.com/office/drawing/2014/main" id="{1E7267D2-C32A-47A1-9405-712B6A92AD51}"/>
              </a:ext>
            </a:extLst>
          </p:cNvPr>
          <p:cNvSpPr>
            <a:spLocks noGrp="1"/>
          </p:cNvSpPr>
          <p:nvPr>
            <p:ph sz="quarter" idx="21" hasCustomPrompt="1"/>
          </p:nvPr>
        </p:nvSpPr>
        <p:spPr>
          <a:xfrm>
            <a:off x="3925019"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9" name="Text Placeholder 2">
            <a:extLst>
              <a:ext uri="{FF2B5EF4-FFF2-40B4-BE49-F238E27FC236}">
                <a16:creationId xmlns:a16="http://schemas.microsoft.com/office/drawing/2014/main" id="{5E782376-C818-4FE4-B647-6C63AAE11D48}"/>
              </a:ext>
            </a:extLst>
          </p:cNvPr>
          <p:cNvSpPr>
            <a:spLocks noGrp="1"/>
          </p:cNvSpPr>
          <p:nvPr>
            <p:ph type="body" idx="22" hasCustomPrompt="1"/>
          </p:nvPr>
        </p:nvSpPr>
        <p:spPr>
          <a:xfrm>
            <a:off x="3925019"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0" name="Content Placeholder 7">
            <a:extLst>
              <a:ext uri="{FF2B5EF4-FFF2-40B4-BE49-F238E27FC236}">
                <a16:creationId xmlns:a16="http://schemas.microsoft.com/office/drawing/2014/main" id="{A2A3DEBF-D699-4FD9-8B9A-C6722C2CF6F6}"/>
              </a:ext>
            </a:extLst>
          </p:cNvPr>
          <p:cNvSpPr>
            <a:spLocks noGrp="1"/>
          </p:cNvSpPr>
          <p:nvPr>
            <p:ph sz="quarter" idx="23" hasCustomPrompt="1"/>
          </p:nvPr>
        </p:nvSpPr>
        <p:spPr>
          <a:xfrm>
            <a:off x="7818127"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21" name="Text Placeholder 2">
            <a:extLst>
              <a:ext uri="{FF2B5EF4-FFF2-40B4-BE49-F238E27FC236}">
                <a16:creationId xmlns:a16="http://schemas.microsoft.com/office/drawing/2014/main" id="{B5DC1914-60C2-4764-B8DB-054FEA1154BA}"/>
              </a:ext>
            </a:extLst>
          </p:cNvPr>
          <p:cNvSpPr>
            <a:spLocks noGrp="1"/>
          </p:cNvSpPr>
          <p:nvPr>
            <p:ph type="body" idx="24" hasCustomPrompt="1"/>
          </p:nvPr>
        </p:nvSpPr>
        <p:spPr>
          <a:xfrm>
            <a:off x="7818127"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3" name="Text Placeholder 10">
            <a:extLst>
              <a:ext uri="{FF2B5EF4-FFF2-40B4-BE49-F238E27FC236}">
                <a16:creationId xmlns:a16="http://schemas.microsoft.com/office/drawing/2014/main" id="{68819E78-27FF-4ADE-AF18-768D8AAED959}"/>
              </a:ext>
            </a:extLst>
          </p:cNvPr>
          <p:cNvSpPr>
            <a:spLocks noGrp="1"/>
          </p:cNvSpPr>
          <p:nvPr>
            <p:ph type="body" sz="quarter" idx="14"/>
          </p:nvPr>
        </p:nvSpPr>
        <p:spPr>
          <a:xfrm>
            <a:off x="759002" y="1676409"/>
            <a:ext cx="2872909"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38401500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4 Charts (on grey) &amp; Tex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79C501-22D6-4C9A-B46E-508BF0CC528C}"/>
              </a:ext>
            </a:extLst>
          </p:cNvPr>
          <p:cNvSpPr/>
          <p:nvPr userDrawn="1"/>
        </p:nvSpPr>
        <p:spPr>
          <a:xfrm>
            <a:off x="3925019" y="190600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17" name="Rectangle 16">
            <a:extLst>
              <a:ext uri="{FF2B5EF4-FFF2-40B4-BE49-F238E27FC236}">
                <a16:creationId xmlns:a16="http://schemas.microsoft.com/office/drawing/2014/main" id="{4A3A3A66-92CB-472E-B24A-8A51BF26D467}"/>
              </a:ext>
            </a:extLst>
          </p:cNvPr>
          <p:cNvSpPr/>
          <p:nvPr userDrawn="1"/>
        </p:nvSpPr>
        <p:spPr>
          <a:xfrm>
            <a:off x="3925019" y="428734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22" name="Rectangle 21">
            <a:extLst>
              <a:ext uri="{FF2B5EF4-FFF2-40B4-BE49-F238E27FC236}">
                <a16:creationId xmlns:a16="http://schemas.microsoft.com/office/drawing/2014/main" id="{F689A78C-D96F-4A9B-8175-FF89999333C1}"/>
              </a:ext>
            </a:extLst>
          </p:cNvPr>
          <p:cNvSpPr/>
          <p:nvPr userDrawn="1"/>
        </p:nvSpPr>
        <p:spPr>
          <a:xfrm>
            <a:off x="7818127" y="190600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24" name="Rectangle 23">
            <a:extLst>
              <a:ext uri="{FF2B5EF4-FFF2-40B4-BE49-F238E27FC236}">
                <a16:creationId xmlns:a16="http://schemas.microsoft.com/office/drawing/2014/main" id="{F37EEC7F-AB01-41A8-92DF-19E2AFC151AC}"/>
              </a:ext>
            </a:extLst>
          </p:cNvPr>
          <p:cNvSpPr/>
          <p:nvPr userDrawn="1"/>
        </p:nvSpPr>
        <p:spPr>
          <a:xfrm>
            <a:off x="7818127" y="428734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8" name="Content Placeholder 7">
            <a:extLst>
              <a:ext uri="{FF2B5EF4-FFF2-40B4-BE49-F238E27FC236}">
                <a16:creationId xmlns:a16="http://schemas.microsoft.com/office/drawing/2014/main" id="{54F6DC73-D2E5-4C44-B6A2-EB181445D050}"/>
              </a:ext>
            </a:extLst>
          </p:cNvPr>
          <p:cNvSpPr>
            <a:spLocks noGrp="1"/>
          </p:cNvSpPr>
          <p:nvPr>
            <p:ph sz="quarter" idx="16" hasCustomPrompt="1"/>
          </p:nvPr>
        </p:nvSpPr>
        <p:spPr>
          <a:xfrm>
            <a:off x="3925019"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5" name="Content Placeholder 7">
            <a:extLst>
              <a:ext uri="{FF2B5EF4-FFF2-40B4-BE49-F238E27FC236}">
                <a16:creationId xmlns:a16="http://schemas.microsoft.com/office/drawing/2014/main" id="{12D3D275-DDAF-4C40-A0DF-D6866072262C}"/>
              </a:ext>
            </a:extLst>
          </p:cNvPr>
          <p:cNvSpPr>
            <a:spLocks noGrp="1"/>
          </p:cNvSpPr>
          <p:nvPr>
            <p:ph sz="quarter" idx="19" hasCustomPrompt="1"/>
          </p:nvPr>
        </p:nvSpPr>
        <p:spPr>
          <a:xfrm>
            <a:off x="7818127"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8" name="Content Placeholder 7">
            <a:extLst>
              <a:ext uri="{FF2B5EF4-FFF2-40B4-BE49-F238E27FC236}">
                <a16:creationId xmlns:a16="http://schemas.microsoft.com/office/drawing/2014/main" id="{1E7267D2-C32A-47A1-9405-712B6A92AD51}"/>
              </a:ext>
            </a:extLst>
          </p:cNvPr>
          <p:cNvSpPr>
            <a:spLocks noGrp="1"/>
          </p:cNvSpPr>
          <p:nvPr>
            <p:ph sz="quarter" idx="21" hasCustomPrompt="1"/>
          </p:nvPr>
        </p:nvSpPr>
        <p:spPr>
          <a:xfrm>
            <a:off x="3925019"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20" name="Content Placeholder 7">
            <a:extLst>
              <a:ext uri="{FF2B5EF4-FFF2-40B4-BE49-F238E27FC236}">
                <a16:creationId xmlns:a16="http://schemas.microsoft.com/office/drawing/2014/main" id="{A2A3DEBF-D699-4FD9-8B9A-C6722C2CF6F6}"/>
              </a:ext>
            </a:extLst>
          </p:cNvPr>
          <p:cNvSpPr>
            <a:spLocks noGrp="1"/>
          </p:cNvSpPr>
          <p:nvPr>
            <p:ph sz="quarter" idx="23" hasCustomPrompt="1"/>
          </p:nvPr>
        </p:nvSpPr>
        <p:spPr>
          <a:xfrm>
            <a:off x="7818127"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3925019"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6" name="Text Placeholder 2">
            <a:extLst>
              <a:ext uri="{FF2B5EF4-FFF2-40B4-BE49-F238E27FC236}">
                <a16:creationId xmlns:a16="http://schemas.microsoft.com/office/drawing/2014/main" id="{F5F04F51-A389-46FA-B78D-D767A5AECA4E}"/>
              </a:ext>
            </a:extLst>
          </p:cNvPr>
          <p:cNvSpPr>
            <a:spLocks noGrp="1"/>
          </p:cNvSpPr>
          <p:nvPr>
            <p:ph type="body" idx="20" hasCustomPrompt="1"/>
          </p:nvPr>
        </p:nvSpPr>
        <p:spPr>
          <a:xfrm>
            <a:off x="7818127"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9" name="Text Placeholder 2">
            <a:extLst>
              <a:ext uri="{FF2B5EF4-FFF2-40B4-BE49-F238E27FC236}">
                <a16:creationId xmlns:a16="http://schemas.microsoft.com/office/drawing/2014/main" id="{5E782376-C818-4FE4-B647-6C63AAE11D48}"/>
              </a:ext>
            </a:extLst>
          </p:cNvPr>
          <p:cNvSpPr>
            <a:spLocks noGrp="1"/>
          </p:cNvSpPr>
          <p:nvPr>
            <p:ph type="body" idx="22" hasCustomPrompt="1"/>
          </p:nvPr>
        </p:nvSpPr>
        <p:spPr>
          <a:xfrm>
            <a:off x="3925019"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1" name="Text Placeholder 2">
            <a:extLst>
              <a:ext uri="{FF2B5EF4-FFF2-40B4-BE49-F238E27FC236}">
                <a16:creationId xmlns:a16="http://schemas.microsoft.com/office/drawing/2014/main" id="{B5DC1914-60C2-4764-B8DB-054FEA1154BA}"/>
              </a:ext>
            </a:extLst>
          </p:cNvPr>
          <p:cNvSpPr>
            <a:spLocks noGrp="1"/>
          </p:cNvSpPr>
          <p:nvPr>
            <p:ph type="body" idx="24" hasCustomPrompt="1"/>
          </p:nvPr>
        </p:nvSpPr>
        <p:spPr>
          <a:xfrm>
            <a:off x="7818127"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3" name="Text Placeholder 10">
            <a:extLst>
              <a:ext uri="{FF2B5EF4-FFF2-40B4-BE49-F238E27FC236}">
                <a16:creationId xmlns:a16="http://schemas.microsoft.com/office/drawing/2014/main" id="{68819E78-27FF-4ADE-AF18-768D8AAED959}"/>
              </a:ext>
            </a:extLst>
          </p:cNvPr>
          <p:cNvSpPr>
            <a:spLocks noGrp="1"/>
          </p:cNvSpPr>
          <p:nvPr>
            <p:ph type="body" sz="quarter" idx="14"/>
          </p:nvPr>
        </p:nvSpPr>
        <p:spPr>
          <a:xfrm>
            <a:off x="759002" y="1676409"/>
            <a:ext cx="2872909"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17141886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Infographic">
    <p:bg>
      <p:bgPr>
        <a:solidFill>
          <a:srgbClr val="161818"/>
        </a:solidFill>
        <a:effectLst/>
      </p:bgPr>
    </p:bg>
    <p:spTree>
      <p:nvGrpSpPr>
        <p:cNvPr id="1" name=""/>
        <p:cNvGrpSpPr/>
        <p:nvPr/>
      </p:nvGrpSpPr>
      <p:grpSpPr>
        <a:xfrm>
          <a:off x="0" y="0"/>
          <a:ext cx="0" cy="0"/>
          <a:chOff x="0" y="0"/>
          <a:chExt cx="0" cy="0"/>
        </a:xfrm>
      </p:grpSpPr>
      <p:sp>
        <p:nvSpPr>
          <p:cNvPr id="10" name="Picture Placeholder 8">
            <a:extLst>
              <a:ext uri="{FF2B5EF4-FFF2-40B4-BE49-F238E27FC236}">
                <a16:creationId xmlns:a16="http://schemas.microsoft.com/office/drawing/2014/main" id="{421CFA4C-1F09-4286-9E2C-41675C2750D5}"/>
              </a:ext>
            </a:extLst>
          </p:cNvPr>
          <p:cNvSpPr>
            <a:spLocks noGrp="1"/>
          </p:cNvSpPr>
          <p:nvPr>
            <p:ph type="pic" sz="quarter" idx="31" hasCustomPrompt="1"/>
          </p:nvPr>
        </p:nvSpPr>
        <p:spPr>
          <a:xfrm>
            <a:off x="9144000" y="3429000"/>
            <a:ext cx="3048000" cy="34290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1" name="Picture Placeholder 8">
            <a:extLst>
              <a:ext uri="{FF2B5EF4-FFF2-40B4-BE49-F238E27FC236}">
                <a16:creationId xmlns:a16="http://schemas.microsoft.com/office/drawing/2014/main" id="{81B87C67-486C-48FF-9B3D-EE58045C5027}"/>
              </a:ext>
            </a:extLst>
          </p:cNvPr>
          <p:cNvSpPr>
            <a:spLocks noGrp="1"/>
          </p:cNvSpPr>
          <p:nvPr>
            <p:ph type="pic" sz="quarter" idx="32" hasCustomPrompt="1"/>
          </p:nvPr>
        </p:nvSpPr>
        <p:spPr>
          <a:xfrm>
            <a:off x="0" y="3429000"/>
            <a:ext cx="6096000" cy="34290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2" name="Rectangle 11">
            <a:extLst>
              <a:ext uri="{FF2B5EF4-FFF2-40B4-BE49-F238E27FC236}">
                <a16:creationId xmlns:a16="http://schemas.microsoft.com/office/drawing/2014/main" id="{4B72BA0A-FC28-48D2-989D-7F55CC55DE27}"/>
              </a:ext>
            </a:extLst>
          </p:cNvPr>
          <p:cNvSpPr/>
          <p:nvPr userDrawn="1"/>
        </p:nvSpPr>
        <p:spPr>
          <a:xfrm>
            <a:off x="3048012" y="0"/>
            <a:ext cx="3047401"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0" forceAA="0" compatLnSpc="1">
            <a:prstTxWarp prst="textNoShape">
              <a:avLst/>
            </a:prstTxWarp>
            <a:noAutofit/>
          </a:bodyPr>
          <a:lstStyle/>
          <a:p>
            <a:pPr algn="ctr"/>
            <a:endParaRPr lang="en-AU" sz="675" dirty="0"/>
          </a:p>
        </p:txBody>
      </p:sp>
      <p:sp>
        <p:nvSpPr>
          <p:cNvPr id="15" name="Text Placeholder 2">
            <a:extLst>
              <a:ext uri="{FF2B5EF4-FFF2-40B4-BE49-F238E27FC236}">
                <a16:creationId xmlns:a16="http://schemas.microsoft.com/office/drawing/2014/main" id="{69485B5C-12AA-4DEC-839A-4C0AFC69B76D}"/>
              </a:ext>
            </a:extLst>
          </p:cNvPr>
          <p:cNvSpPr>
            <a:spLocks noGrp="1"/>
          </p:cNvSpPr>
          <p:nvPr>
            <p:ph type="body" idx="33" hasCustomPrompt="1"/>
          </p:nvPr>
        </p:nvSpPr>
        <p:spPr>
          <a:xfrm>
            <a:off x="3046800" y="0"/>
            <a:ext cx="3048000" cy="3429000"/>
          </a:xfrm>
        </p:spPr>
        <p:txBody>
          <a:bodyPr lIns="180000" rIns="180000" anchor="ctr" anchorCtr="0"/>
          <a:lstStyle>
            <a:lvl1pPr marL="0" indent="0" algn="ctr">
              <a:lnSpc>
                <a:spcPct val="100000"/>
              </a:lnSpc>
              <a:spcBef>
                <a:spcPts val="675"/>
              </a:spcBef>
              <a:buNone/>
              <a:defRPr sz="14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Click to add text and if you want to add a heading increase the font size to 24pt</a:t>
            </a:r>
          </a:p>
        </p:txBody>
      </p:sp>
      <p:sp>
        <p:nvSpPr>
          <p:cNvPr id="13" name="Rectangle 12">
            <a:extLst>
              <a:ext uri="{FF2B5EF4-FFF2-40B4-BE49-F238E27FC236}">
                <a16:creationId xmlns:a16="http://schemas.microsoft.com/office/drawing/2014/main" id="{DB37CDB6-C28E-45C3-B47E-C806888BE361}"/>
              </a:ext>
            </a:extLst>
          </p:cNvPr>
          <p:cNvSpPr/>
          <p:nvPr userDrawn="1"/>
        </p:nvSpPr>
        <p:spPr>
          <a:xfrm>
            <a:off x="9144610" y="0"/>
            <a:ext cx="3047401" cy="3429000"/>
          </a:xfrm>
          <a:prstGeom prst="rect">
            <a:avLst/>
          </a:prstGeom>
          <a:solidFill>
            <a:srgbClr val="16181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0" forceAA="0" compatLnSpc="1">
            <a:prstTxWarp prst="textNoShape">
              <a:avLst/>
            </a:prstTxWarp>
            <a:noAutofit/>
          </a:bodyPr>
          <a:lstStyle/>
          <a:p>
            <a:pPr algn="ctr"/>
            <a:endParaRPr lang="en-AU" sz="675" dirty="0">
              <a:solidFill>
                <a:schemeClr val="accent1"/>
              </a:solidFill>
            </a:endParaRPr>
          </a:p>
        </p:txBody>
      </p:sp>
      <p:sp>
        <p:nvSpPr>
          <p:cNvPr id="9" name="Picture Placeholder 8">
            <a:extLst>
              <a:ext uri="{FF2B5EF4-FFF2-40B4-BE49-F238E27FC236}">
                <a16:creationId xmlns:a16="http://schemas.microsoft.com/office/drawing/2014/main" id="{03C0A9C8-ABDD-48F5-BE57-B527AB1FEF1A}"/>
              </a:ext>
            </a:extLst>
          </p:cNvPr>
          <p:cNvSpPr>
            <a:spLocks noGrp="1"/>
          </p:cNvSpPr>
          <p:nvPr>
            <p:ph type="pic" sz="quarter" idx="30" hasCustomPrompt="1"/>
          </p:nvPr>
        </p:nvSpPr>
        <p:spPr>
          <a:xfrm>
            <a:off x="6096000" y="0"/>
            <a:ext cx="3048000" cy="34290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6" name="Text Placeholder 2">
            <a:extLst>
              <a:ext uri="{FF2B5EF4-FFF2-40B4-BE49-F238E27FC236}">
                <a16:creationId xmlns:a16="http://schemas.microsoft.com/office/drawing/2014/main" id="{0FB02AA9-3CFD-42F6-A89B-0E9879820066}"/>
              </a:ext>
            </a:extLst>
          </p:cNvPr>
          <p:cNvSpPr>
            <a:spLocks noGrp="1"/>
          </p:cNvSpPr>
          <p:nvPr>
            <p:ph type="body" idx="34" hasCustomPrompt="1"/>
          </p:nvPr>
        </p:nvSpPr>
        <p:spPr>
          <a:xfrm>
            <a:off x="9144000" y="0"/>
            <a:ext cx="3048000" cy="3429000"/>
          </a:xfrm>
        </p:spPr>
        <p:txBody>
          <a:bodyPr wrap="square" lIns="180000" tIns="0" rIns="180000" bIns="0" anchor="ctr" anchorCtr="0"/>
          <a:lstStyle>
            <a:lvl1pPr marL="0" marR="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sz="1400" b="0">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marL="0" marR="0" lvl="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a:pPr>
            <a:r>
              <a:rPr lang="en-AU" noProof="0" dirty="0"/>
              <a:t>Click to add text and if you want to add a heading increase the font size to 24pt</a:t>
            </a:r>
          </a:p>
        </p:txBody>
      </p:sp>
      <p:sp>
        <p:nvSpPr>
          <p:cNvPr id="17" name="Text Placeholder 2">
            <a:extLst>
              <a:ext uri="{FF2B5EF4-FFF2-40B4-BE49-F238E27FC236}">
                <a16:creationId xmlns:a16="http://schemas.microsoft.com/office/drawing/2014/main" id="{74ECC1D4-01DB-4731-B9CC-9FB487D4251C}"/>
              </a:ext>
            </a:extLst>
          </p:cNvPr>
          <p:cNvSpPr>
            <a:spLocks noGrp="1"/>
          </p:cNvSpPr>
          <p:nvPr>
            <p:ph type="body" idx="35" hasCustomPrompt="1"/>
          </p:nvPr>
        </p:nvSpPr>
        <p:spPr>
          <a:xfrm>
            <a:off x="0" y="0"/>
            <a:ext cx="3048000" cy="3429000"/>
          </a:xfrm>
        </p:spPr>
        <p:txBody>
          <a:bodyPr lIns="180000" rIns="180000" anchor="ctr" anchorCtr="0">
            <a:normAutofit/>
          </a:bodyPr>
          <a:lstStyle>
            <a:lvl1pPr marL="0" indent="0" algn="ctr">
              <a:lnSpc>
                <a:spcPct val="100000"/>
              </a:lnSpc>
              <a:spcBef>
                <a:spcPts val="451"/>
              </a:spcBef>
              <a:buNone/>
              <a:defRPr sz="88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X%</a:t>
            </a:r>
          </a:p>
        </p:txBody>
      </p:sp>
      <p:sp>
        <p:nvSpPr>
          <p:cNvPr id="14" name="Text Placeholder 2">
            <a:extLst>
              <a:ext uri="{FF2B5EF4-FFF2-40B4-BE49-F238E27FC236}">
                <a16:creationId xmlns:a16="http://schemas.microsoft.com/office/drawing/2014/main" id="{B342483B-965A-45F9-BD9F-E53A2477E83B}"/>
              </a:ext>
            </a:extLst>
          </p:cNvPr>
          <p:cNvSpPr>
            <a:spLocks noGrp="1"/>
          </p:cNvSpPr>
          <p:nvPr>
            <p:ph type="body" idx="13" hasCustomPrompt="1"/>
          </p:nvPr>
        </p:nvSpPr>
        <p:spPr>
          <a:xfrm>
            <a:off x="6095401" y="3429000"/>
            <a:ext cx="3048000" cy="3429000"/>
          </a:xfrm>
        </p:spPr>
        <p:txBody>
          <a:bodyPr wrap="square" lIns="180000" tIns="0" rIns="180000" bIns="0" anchor="ctr" anchorCtr="0"/>
          <a:lstStyle>
            <a:lvl1pPr marL="0" marR="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sz="14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marL="0" marR="0" lvl="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a:pPr>
            <a:r>
              <a:rPr lang="en-AU" noProof="0" dirty="0"/>
              <a:t>Click to add text and if you want to add a heading increase the font size to 24pt</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lvl1pPr>
              <a:defRPr>
                <a:solidFill>
                  <a:schemeClr val="bg1"/>
                </a:solidFill>
              </a:defRPr>
            </a:lvl1p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lvl1pPr>
              <a:defRPr>
                <a:solidFill>
                  <a:schemeClr val="bg1"/>
                </a:solidFill>
              </a:defRPr>
            </a:lvl1pPr>
          </a:lstStyle>
          <a:p>
            <a:fld id="{E6316B6A-336A-44FF-82DA-A4D1594FA055}" type="slidenum">
              <a:rPr lang="en-AU" smtClean="0"/>
              <a:pPr/>
              <a:t>‹#›</a:t>
            </a:fld>
            <a:endParaRPr lang="en-AU" dirty="0"/>
          </a:p>
        </p:txBody>
      </p:sp>
    </p:spTree>
    <p:extLst>
      <p:ext uri="{BB962C8B-B14F-4D97-AF65-F5344CB8AC3E}">
        <p14:creationId xmlns:p14="http://schemas.microsoft.com/office/powerpoint/2010/main" val="35677629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97FB9-5938-48AD-BBB6-68F77AA9D38E}"/>
              </a:ext>
            </a:extLst>
          </p:cNvPr>
          <p:cNvSpPr>
            <a:spLocks noGrp="1"/>
          </p:cNvSpPr>
          <p:nvPr>
            <p:ph type="title"/>
          </p:nvPr>
        </p:nvSpPr>
        <p:spPr/>
        <p:txBody>
          <a:bodyPr/>
          <a:lstStyle/>
          <a:p>
            <a:r>
              <a:rPr lang="en-US" noProof="0"/>
              <a:t>Click to edit Master title style</a:t>
            </a:r>
            <a:endParaRPr lang="en-AU" noProof="0" dirty="0"/>
          </a:p>
        </p:txBody>
      </p:sp>
      <p:sp>
        <p:nvSpPr>
          <p:cNvPr id="3" name="Date Placeholder 2">
            <a:extLst>
              <a:ext uri="{FF2B5EF4-FFF2-40B4-BE49-F238E27FC236}">
                <a16:creationId xmlns:a16="http://schemas.microsoft.com/office/drawing/2014/main" id="{3094A408-4541-46F8-9F97-067C05877925}"/>
              </a:ext>
            </a:extLst>
          </p:cNvPr>
          <p:cNvSpPr>
            <a:spLocks noGrp="1"/>
          </p:cNvSpPr>
          <p:nvPr>
            <p:ph type="dt" sz="half" idx="10"/>
          </p:nvPr>
        </p:nvSpPr>
        <p:spPr/>
        <p:txBody>
          <a:bodyPr/>
          <a:lstStyle/>
          <a:p>
            <a:endParaRPr lang="en-AU" dirty="0"/>
          </a:p>
        </p:txBody>
      </p:sp>
      <p:sp>
        <p:nvSpPr>
          <p:cNvPr id="5" name="Slide Number Placeholder 4">
            <a:extLst>
              <a:ext uri="{FF2B5EF4-FFF2-40B4-BE49-F238E27FC236}">
                <a16:creationId xmlns:a16="http://schemas.microsoft.com/office/drawing/2014/main" id="{AC4BECD1-C3A3-4EE1-AF23-B7B969BDFC86}"/>
              </a:ext>
            </a:extLst>
          </p:cNvPr>
          <p:cNvSpPr>
            <a:spLocks noGrp="1"/>
          </p:cNvSpPr>
          <p:nvPr>
            <p:ph type="sldNum" sz="quarter" idx="12"/>
          </p:nvPr>
        </p:nvSpPr>
        <p:spPr/>
        <p:txBody>
          <a:bodyPr/>
          <a:lstStyle/>
          <a:p>
            <a:fld id="{E6316B6A-336A-44FF-82DA-A4D1594FA055}" type="slidenum">
              <a:rPr lang="en-AU" smtClean="0"/>
              <a:t>‹#›</a:t>
            </a:fld>
            <a:endParaRPr lang="en-AU" dirty="0"/>
          </a:p>
        </p:txBody>
      </p:sp>
    </p:spTree>
    <p:extLst>
      <p:ext uri="{BB962C8B-B14F-4D97-AF65-F5344CB8AC3E}">
        <p14:creationId xmlns:p14="http://schemas.microsoft.com/office/powerpoint/2010/main" val="10882446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11781A-9133-4B2B-BBE1-07AEC1B6D6B6}"/>
              </a:ext>
            </a:extLst>
          </p:cNvPr>
          <p:cNvSpPr>
            <a:spLocks noGrp="1"/>
          </p:cNvSpPr>
          <p:nvPr>
            <p:ph type="dt" sz="half" idx="10"/>
          </p:nvPr>
        </p:nvSpPr>
        <p:spPr/>
        <p:txBody>
          <a:bodyPr/>
          <a:lstStyle/>
          <a:p>
            <a:endParaRPr lang="en-AU" dirty="0"/>
          </a:p>
        </p:txBody>
      </p:sp>
      <p:sp>
        <p:nvSpPr>
          <p:cNvPr id="4" name="Slide Number Placeholder 3">
            <a:extLst>
              <a:ext uri="{FF2B5EF4-FFF2-40B4-BE49-F238E27FC236}">
                <a16:creationId xmlns:a16="http://schemas.microsoft.com/office/drawing/2014/main" id="{A61A54E2-78FF-4846-A79D-8C6297C910B1}"/>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5" name="Rectangle 4">
            <a:extLst>
              <a:ext uri="{FF2B5EF4-FFF2-40B4-BE49-F238E27FC236}">
                <a16:creationId xmlns:a16="http://schemas.microsoft.com/office/drawing/2014/main" id="{D01E817B-98CD-4DB6-81C7-C295F0412C0A}"/>
              </a:ext>
            </a:extLst>
          </p:cNvPr>
          <p:cNvSpPr/>
          <p:nvPr userDrawn="1"/>
        </p:nvSpPr>
        <p:spPr>
          <a:xfrm>
            <a:off x="12" y="0"/>
            <a:ext cx="3047401" cy="14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1" rIns="68580" bIns="34291" numCol="1" spcCol="0" rtlCol="0" fromWordArt="0" anchor="ctr" anchorCtr="0" forceAA="0" compatLnSpc="1">
            <a:prstTxWarp prst="textNoShape">
              <a:avLst/>
            </a:prstTxWarp>
            <a:noAutofit/>
          </a:bodyPr>
          <a:lstStyle/>
          <a:p>
            <a:pPr algn="ctr"/>
            <a:endParaRPr lang="en-AU" sz="2700" dirty="0"/>
          </a:p>
        </p:txBody>
      </p:sp>
    </p:spTree>
    <p:extLst>
      <p:ext uri="{BB962C8B-B14F-4D97-AF65-F5344CB8AC3E}">
        <p14:creationId xmlns:p14="http://schemas.microsoft.com/office/powerpoint/2010/main" val="8011910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userDrawn="1">
  <p:cSld name="1_Title 2">
    <p:bg>
      <p:bgPr>
        <a:solidFill>
          <a:srgbClr val="16181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01320B-9D5B-44F6-9E59-B6DD1E740C90}"/>
              </a:ext>
            </a:extLst>
          </p:cNvPr>
          <p:cNvPicPr>
            <a:picLocks noChangeAspect="1"/>
          </p:cNvPicPr>
          <p:nvPr userDrawn="1"/>
        </p:nvPicPr>
        <p:blipFill>
          <a:blip r:embed="rId2"/>
          <a:srcRect/>
          <a:stretch/>
        </p:blipFill>
        <p:spPr>
          <a:xfrm>
            <a:off x="0" y="718"/>
            <a:ext cx="6095045" cy="6856926"/>
          </a:xfrm>
          <a:prstGeom prst="rect">
            <a:avLst/>
          </a:prstGeom>
        </p:spPr>
      </p:pic>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617280" y="5483512"/>
            <a:ext cx="2091720" cy="540000"/>
          </a:xfrm>
        </p:spPr>
        <p:txBody>
          <a:bodyPr anchor="t" anchorCtr="0"/>
          <a:lstStyle>
            <a:lvl1pPr marL="0" indent="0">
              <a:lnSpc>
                <a:spcPct val="95000"/>
              </a:lnSpc>
              <a:spcBef>
                <a:spcPts val="0"/>
              </a:spcBef>
              <a:buNone/>
              <a:defRPr sz="11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9087278" y="5483512"/>
            <a:ext cx="2559172" cy="540000"/>
          </a:xfrm>
        </p:spPr>
        <p:txBody>
          <a:bodyPr anchor="t" anchorCtr="0"/>
          <a:lstStyle>
            <a:lvl1pPr marL="0" indent="0">
              <a:lnSpc>
                <a:spcPct val="95000"/>
              </a:lnSpc>
              <a:spcBef>
                <a:spcPts val="0"/>
              </a:spcBef>
              <a:buNone/>
              <a:defRPr sz="11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EA65E3F1-F1F5-4D23-9321-D4F5CF2338E8}"/>
              </a:ext>
            </a:extLst>
          </p:cNvPr>
          <p:cNvSpPr>
            <a:spLocks noGrp="1"/>
          </p:cNvSpPr>
          <p:nvPr>
            <p:ph type="body" sz="quarter" idx="3" hasCustomPrompt="1"/>
          </p:nvPr>
        </p:nvSpPr>
        <p:spPr>
          <a:xfrm>
            <a:off x="8885439" y="5486484"/>
            <a:ext cx="25400" cy="504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AU" noProof="0" dirty="0"/>
              <a:t> </a:t>
            </a:r>
          </a:p>
        </p:txBody>
      </p:sp>
      <p:sp>
        <p:nvSpPr>
          <p:cNvPr id="13" name="Title 1">
            <a:extLst>
              <a:ext uri="{FF2B5EF4-FFF2-40B4-BE49-F238E27FC236}">
                <a16:creationId xmlns:a16="http://schemas.microsoft.com/office/drawing/2014/main" id="{F7555689-2822-6744-874F-6F4CA7280549}"/>
              </a:ext>
            </a:extLst>
          </p:cNvPr>
          <p:cNvSpPr>
            <a:spLocks noGrp="1"/>
          </p:cNvSpPr>
          <p:nvPr>
            <p:ph type="ctrTitle"/>
          </p:nvPr>
        </p:nvSpPr>
        <p:spPr>
          <a:xfrm>
            <a:off x="6617270" y="2493053"/>
            <a:ext cx="4569125" cy="930665"/>
          </a:xfrm>
        </p:spPr>
        <p:txBody>
          <a:bodyPr anchor="b"/>
          <a:lstStyle>
            <a:lvl1pPr algn="l">
              <a:defRPr sz="2600">
                <a:solidFill>
                  <a:schemeClr val="accent1"/>
                </a:solidFill>
                <a:latin typeface="+mj-lt"/>
              </a:defRPr>
            </a:lvl1pPr>
          </a:lstStyle>
          <a:p>
            <a:endParaRPr lang="en-AU" noProof="0" dirty="0"/>
          </a:p>
        </p:txBody>
      </p:sp>
      <p:sp>
        <p:nvSpPr>
          <p:cNvPr id="14" name="Subtitle 2">
            <a:extLst>
              <a:ext uri="{FF2B5EF4-FFF2-40B4-BE49-F238E27FC236}">
                <a16:creationId xmlns:a16="http://schemas.microsoft.com/office/drawing/2014/main" id="{61679C6C-6B70-DA4E-800E-93FF52BBFCE7}"/>
              </a:ext>
            </a:extLst>
          </p:cNvPr>
          <p:cNvSpPr>
            <a:spLocks noGrp="1"/>
          </p:cNvSpPr>
          <p:nvPr>
            <p:ph type="subTitle" idx="1"/>
          </p:nvPr>
        </p:nvSpPr>
        <p:spPr>
          <a:xfrm>
            <a:off x="6617270" y="3438147"/>
            <a:ext cx="4569125" cy="930665"/>
          </a:xfrm>
        </p:spPr>
        <p:txBody>
          <a:bodyPr/>
          <a:lstStyle>
            <a:lvl1pPr marL="0" indent="0" algn="l">
              <a:lnSpc>
                <a:spcPct val="90000"/>
              </a:lnSpc>
              <a:spcBef>
                <a:spcPts val="0"/>
              </a:spcBef>
              <a:buNone/>
              <a:defRPr sz="2600">
                <a:solidFill>
                  <a:schemeClr val="bg1"/>
                </a:solidFill>
                <a:latin typeface="+mj-lt"/>
              </a:defRPr>
            </a:lvl1pPr>
            <a:lvl2pPr marL="342866" indent="0" algn="ctr">
              <a:buNone/>
              <a:defRPr sz="1500"/>
            </a:lvl2pPr>
            <a:lvl3pPr marL="685732" indent="0" algn="ctr">
              <a:buNone/>
              <a:defRPr sz="1351"/>
            </a:lvl3pPr>
            <a:lvl4pPr marL="1028597"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endParaRPr lang="en-AU" noProof="0" dirty="0"/>
          </a:p>
        </p:txBody>
      </p:sp>
      <p:pic>
        <p:nvPicPr>
          <p:cNvPr id="17" name="Picture 16">
            <a:extLst>
              <a:ext uri="{FF2B5EF4-FFF2-40B4-BE49-F238E27FC236}">
                <a16:creationId xmlns:a16="http://schemas.microsoft.com/office/drawing/2014/main" id="{93865D12-A488-422E-9027-C1D97AEF21E4}"/>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1399476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4DA1-5E64-4D6F-8BA9-5709CD74BD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76C8A651-6033-44E5-B28B-475A66F5BA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3044810C-4990-4FDB-A1F0-F2E7C5C25134}"/>
              </a:ext>
            </a:extLst>
          </p:cNvPr>
          <p:cNvSpPr>
            <a:spLocks noGrp="1"/>
          </p:cNvSpPr>
          <p:nvPr>
            <p:ph type="dt" sz="half" idx="10"/>
          </p:nvPr>
        </p:nvSpPr>
        <p:spPr/>
        <p:txBody>
          <a:bodyPr/>
          <a:lstStyle/>
          <a:p>
            <a:endParaRPr lang="en-AU"/>
          </a:p>
        </p:txBody>
      </p:sp>
      <p:sp>
        <p:nvSpPr>
          <p:cNvPr id="5" name="Footer Placeholder 4">
            <a:extLst>
              <a:ext uri="{FF2B5EF4-FFF2-40B4-BE49-F238E27FC236}">
                <a16:creationId xmlns:a16="http://schemas.microsoft.com/office/drawing/2014/main" id="{F79E6311-D910-495F-831A-252407389E39}"/>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33BABEB0-F7DA-444C-AC23-B6E5F09625E7}"/>
              </a:ext>
            </a:extLst>
          </p:cNvPr>
          <p:cNvSpPr>
            <a:spLocks noGrp="1"/>
          </p:cNvSpPr>
          <p:nvPr>
            <p:ph type="sldNum" sz="quarter" idx="12"/>
          </p:nvPr>
        </p:nvSpPr>
        <p:spPr/>
        <p:txBody>
          <a:bodyPr/>
          <a:lstStyle/>
          <a:p>
            <a:fld id="{D9AD11EA-871C-427D-8814-544B73720849}" type="slidenum">
              <a:rPr lang="en-AU" smtClean="0"/>
              <a:t>‹#›</a:t>
            </a:fld>
            <a:endParaRPr lang="en-AU"/>
          </a:p>
        </p:txBody>
      </p:sp>
    </p:spTree>
    <p:extLst>
      <p:ext uri="{BB962C8B-B14F-4D97-AF65-F5344CB8AC3E}">
        <p14:creationId xmlns:p14="http://schemas.microsoft.com/office/powerpoint/2010/main" val="10424563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2_Title and Content">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lvl1pPr>
              <a:defRPr>
                <a:solidFill>
                  <a:schemeClr val="bg1"/>
                </a:solidFill>
              </a:defRPr>
            </a:lvl1pPr>
          </a:lstStyle>
          <a:p>
            <a:fld id="{94F5FC2A-668D-4E14-9F25-0C75D058EDAB}" type="slidenum">
              <a:rPr lang="en-AU" smtClean="0"/>
              <a:t>‹#›</a:t>
            </a:fld>
            <a:endParaRPr lang="en-AU" dirty="0"/>
          </a:p>
        </p:txBody>
      </p:sp>
      <p:sp>
        <p:nvSpPr>
          <p:cNvPr id="9" name="Title 8"/>
          <p:cNvSpPr>
            <a:spLocks noGrp="1"/>
          </p:cNvSpPr>
          <p:nvPr>
            <p:ph type="title"/>
          </p:nvPr>
        </p:nvSpPr>
        <p:spPr>
          <a:xfrm>
            <a:off x="1035548" y="-8325"/>
            <a:ext cx="8851200" cy="1143000"/>
          </a:xfrm>
        </p:spPr>
        <p:txBody>
          <a:bodyPr/>
          <a:lstStyle>
            <a:lvl1pPr>
              <a:defRPr sz="2400"/>
            </a:lvl1pPr>
          </a:lstStyle>
          <a:p>
            <a:r>
              <a:rPr lang="en-US" dirty="0"/>
              <a:t>Click to edit Master title style</a:t>
            </a:r>
            <a:endParaRPr lang="en-GB" dirty="0"/>
          </a:p>
        </p:txBody>
      </p:sp>
      <p:sp>
        <p:nvSpPr>
          <p:cNvPr id="13" name="Content Placeholder 12"/>
          <p:cNvSpPr>
            <a:spLocks noGrp="1"/>
          </p:cNvSpPr>
          <p:nvPr>
            <p:ph sz="quarter" idx="12"/>
          </p:nvPr>
        </p:nvSpPr>
        <p:spPr>
          <a:xfrm>
            <a:off x="468351" y="1293310"/>
            <a:ext cx="10664037" cy="4248000"/>
          </a:xfrm>
        </p:spPr>
        <p:txBody>
          <a:bodyPr/>
          <a:lstStyle>
            <a:lvl1pPr>
              <a:defRPr>
                <a:solidFill>
                  <a:schemeClr val="accent1"/>
                </a:solidFill>
              </a:defRPr>
            </a:lvl1pPr>
            <a:lvl2pPr marL="239994" indent="-239994">
              <a:buClr>
                <a:srgbClr val="6DC62E"/>
              </a:buClr>
              <a:buSzPct val="150000"/>
              <a:buFont typeface="Arial" panose="020B0604020202020204" pitchFamily="34" charset="0"/>
              <a:buChar char="›"/>
              <a:defRPr sz="2000">
                <a:solidFill>
                  <a:schemeClr val="accent1"/>
                </a:solidFill>
              </a:defRPr>
            </a:lvl2pPr>
            <a:lvl3pPr>
              <a:defRPr sz="2000">
                <a:solidFill>
                  <a:schemeClr val="accent1"/>
                </a:solidFill>
              </a:defRPr>
            </a:lvl3pPr>
            <a:lvl4pPr>
              <a:defRPr sz="2000">
                <a:solidFill>
                  <a:schemeClr val="accent1"/>
                </a:solidFill>
              </a:defRPr>
            </a:lvl4pPr>
            <a:lvl5pPr>
              <a:defRPr sz="2000">
                <a:solidFill>
                  <a:schemeClr val="accent1"/>
                </a:solidFill>
              </a:defRPr>
            </a:lvl5pPr>
            <a:lvl6pPr>
              <a:defRPr sz="1867"/>
            </a:lvl6pPr>
            <a:lvl7pPr>
              <a:defRPr sz="1867"/>
            </a:lvl7pPr>
            <a:lvl8pPr>
              <a:defRPr sz="1867"/>
            </a:lvl8pPr>
            <a:lvl9pPr>
              <a:defRPr sz="1867"/>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8763427"/>
      </p:ext>
    </p:extLst>
  </p:cSld>
  <p:clrMapOvr>
    <a:masterClrMapping/>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userDrawn="1">
  <p:cSld name="Title Slide Picture">
    <p:spTree>
      <p:nvGrpSpPr>
        <p:cNvPr id="1" name=""/>
        <p:cNvGrpSpPr/>
        <p:nvPr/>
      </p:nvGrpSpPr>
      <p:grpSpPr>
        <a:xfrm>
          <a:off x="0" y="0"/>
          <a:ext cx="0" cy="0"/>
          <a:chOff x="0" y="0"/>
          <a:chExt cx="0" cy="0"/>
        </a:xfrm>
      </p:grpSpPr>
      <p:sp>
        <p:nvSpPr>
          <p:cNvPr id="9" name="Picture Placeholder 8"/>
          <p:cNvSpPr>
            <a:spLocks noGrp="1"/>
          </p:cNvSpPr>
          <p:nvPr>
            <p:ph type="pic" sz="quarter" idx="11" hasCustomPrompt="1"/>
          </p:nvPr>
        </p:nvSpPr>
        <p:spPr>
          <a:xfrm>
            <a:off x="315069" y="328385"/>
            <a:ext cx="11545839" cy="6235985"/>
          </a:xfrm>
        </p:spPr>
        <p:txBody>
          <a:bodyPr/>
          <a:lstStyle>
            <a:lvl1pPr>
              <a:defRPr baseline="0"/>
            </a:lvl1pPr>
          </a:lstStyle>
          <a:p>
            <a:r>
              <a:rPr lang="en-AU"/>
              <a:t>Click icon to add picture and then right click on the picture &gt; Send to back</a:t>
            </a:r>
          </a:p>
        </p:txBody>
      </p:sp>
      <p:sp>
        <p:nvSpPr>
          <p:cNvPr id="20482" name="Rectangle 2"/>
          <p:cNvSpPr>
            <a:spLocks noGrp="1" noChangeArrowheads="1"/>
          </p:cNvSpPr>
          <p:nvPr>
            <p:ph type="ctrTitle"/>
          </p:nvPr>
        </p:nvSpPr>
        <p:spPr>
          <a:xfrm>
            <a:off x="588246" y="4147502"/>
            <a:ext cx="6577453" cy="881504"/>
          </a:xfrm>
          <a:solidFill>
            <a:schemeClr val="accent1"/>
          </a:solidFill>
          <a:ln w="9525">
            <a:noFill/>
            <a:miter lim="800000"/>
            <a:headEnd/>
            <a:tailEnd/>
          </a:ln>
          <a:effectLst/>
        </p:spPr>
        <p:txBody>
          <a:bodyPr wrap="square" lIns="282432" tIns="282432" rIns="282432" bIns="282432" anchor="t" anchorCtr="0">
            <a:spAutoFit/>
          </a:bodyPr>
          <a:lstStyle>
            <a:lvl1pPr algn="l" defTabSz="876413" rtl="0" fontAlgn="base">
              <a:spcBef>
                <a:spcPct val="0"/>
              </a:spcBef>
              <a:spcAft>
                <a:spcPct val="0"/>
              </a:spcAft>
              <a:defRPr lang="en-AU" sz="2223" kern="1200" dirty="0">
                <a:solidFill>
                  <a:schemeClr val="bg1"/>
                </a:solidFill>
                <a:latin typeface="Corpid C1 Heavy" pitchFamily="34" charset="0"/>
                <a:ea typeface="+mn-ea"/>
                <a:cs typeface="Arial" charset="0"/>
              </a:defRPr>
            </a:lvl1pPr>
          </a:lstStyle>
          <a:p>
            <a:r>
              <a:rPr lang="en-US"/>
              <a:t>Click to edit Master title style</a:t>
            </a:r>
            <a:endParaRPr lang="en-AU"/>
          </a:p>
        </p:txBody>
      </p:sp>
    </p:spTree>
    <p:extLst>
      <p:ext uri="{BB962C8B-B14F-4D97-AF65-F5344CB8AC3E}">
        <p14:creationId xmlns:p14="http://schemas.microsoft.com/office/powerpoint/2010/main" val="17300395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Title 1">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grpSp>
        <p:nvGrpSpPr>
          <p:cNvPr id="37" name="Group 36">
            <a:extLst>
              <a:ext uri="{FF2B5EF4-FFF2-40B4-BE49-F238E27FC236}">
                <a16:creationId xmlns:a16="http://schemas.microsoft.com/office/drawing/2014/main" id="{C3D9AEF8-8EB2-443C-9607-53B8A3041DB0}"/>
              </a:ext>
            </a:extLst>
          </p:cNvPr>
          <p:cNvGrpSpPr/>
          <p:nvPr userDrawn="1"/>
        </p:nvGrpSpPr>
        <p:grpSpPr>
          <a:xfrm>
            <a:off x="1466975" y="1323574"/>
            <a:ext cx="3162180" cy="4153311"/>
            <a:chOff x="8469313" y="1968500"/>
            <a:chExt cx="7445375" cy="9779000"/>
          </a:xfrm>
        </p:grpSpPr>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8469313" y="1968500"/>
              <a:ext cx="7445375" cy="977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9" name="Freeform 5">
              <a:extLst>
                <a:ext uri="{FF2B5EF4-FFF2-40B4-BE49-F238E27FC236}">
                  <a16:creationId xmlns:a16="http://schemas.microsoft.com/office/drawing/2014/main" id="{FBACB17F-67A3-4A1E-9CF2-44A893C1A810}"/>
                </a:ext>
              </a:extLst>
            </p:cNvPr>
            <p:cNvSpPr>
              <a:spLocks/>
            </p:cNvSpPr>
            <p:nvPr userDrawn="1"/>
          </p:nvSpPr>
          <p:spPr bwMode="auto">
            <a:xfrm>
              <a:off x="12039601" y="8234363"/>
              <a:ext cx="214313" cy="309563"/>
            </a:xfrm>
            <a:custGeom>
              <a:avLst/>
              <a:gdLst>
                <a:gd name="T0" fmla="*/ 0 w 57"/>
                <a:gd name="T1" fmla="*/ 34 h 83"/>
                <a:gd name="T2" fmla="*/ 29 w 57"/>
                <a:gd name="T3" fmla="*/ 0 h 83"/>
                <a:gd name="T4" fmla="*/ 57 w 57"/>
                <a:gd name="T5" fmla="*/ 34 h 83"/>
                <a:gd name="T6" fmla="*/ 57 w 57"/>
                <a:gd name="T7" fmla="*/ 50 h 83"/>
                <a:gd name="T8" fmla="*/ 29 w 57"/>
                <a:gd name="T9" fmla="*/ 83 h 83"/>
                <a:gd name="T10" fmla="*/ 0 w 57"/>
                <a:gd name="T11" fmla="*/ 50 h 83"/>
                <a:gd name="T12" fmla="*/ 0 w 57"/>
                <a:gd name="T13" fmla="*/ 34 h 83"/>
              </a:gdLst>
              <a:ahLst/>
              <a:cxnLst>
                <a:cxn ang="0">
                  <a:pos x="T0" y="T1"/>
                </a:cxn>
                <a:cxn ang="0">
                  <a:pos x="T2" y="T3"/>
                </a:cxn>
                <a:cxn ang="0">
                  <a:pos x="T4" y="T5"/>
                </a:cxn>
                <a:cxn ang="0">
                  <a:pos x="T6" y="T7"/>
                </a:cxn>
                <a:cxn ang="0">
                  <a:pos x="T8" y="T9"/>
                </a:cxn>
                <a:cxn ang="0">
                  <a:pos x="T10" y="T11"/>
                </a:cxn>
                <a:cxn ang="0">
                  <a:pos x="T12" y="T13"/>
                </a:cxn>
              </a:cxnLst>
              <a:rect l="0" t="0" r="r" b="b"/>
              <a:pathLst>
                <a:path w="57" h="83">
                  <a:moveTo>
                    <a:pt x="0" y="34"/>
                  </a:moveTo>
                  <a:cubicBezTo>
                    <a:pt x="0" y="15"/>
                    <a:pt x="13" y="0"/>
                    <a:pt x="29" y="0"/>
                  </a:cubicBezTo>
                  <a:cubicBezTo>
                    <a:pt x="44" y="0"/>
                    <a:pt x="57" y="15"/>
                    <a:pt x="57" y="34"/>
                  </a:cubicBezTo>
                  <a:cubicBezTo>
                    <a:pt x="57" y="50"/>
                    <a:pt x="57" y="50"/>
                    <a:pt x="57" y="50"/>
                  </a:cubicBezTo>
                  <a:cubicBezTo>
                    <a:pt x="57" y="68"/>
                    <a:pt x="44" y="83"/>
                    <a:pt x="29" y="83"/>
                  </a:cubicBezTo>
                  <a:cubicBezTo>
                    <a:pt x="13" y="83"/>
                    <a:pt x="0" y="68"/>
                    <a:pt x="0" y="50"/>
                  </a:cubicBezTo>
                  <a:lnTo>
                    <a:pt x="0" y="3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0" name="Freeform 6">
              <a:extLst>
                <a:ext uri="{FF2B5EF4-FFF2-40B4-BE49-F238E27FC236}">
                  <a16:creationId xmlns:a16="http://schemas.microsoft.com/office/drawing/2014/main" id="{8FEE4D53-8DE0-4E9F-B368-EE48062A969D}"/>
                </a:ext>
              </a:extLst>
            </p:cNvPr>
            <p:cNvSpPr>
              <a:spLocks/>
            </p:cNvSpPr>
            <p:nvPr userDrawn="1"/>
          </p:nvSpPr>
          <p:spPr bwMode="auto">
            <a:xfrm>
              <a:off x="11107738" y="8480425"/>
              <a:ext cx="2085975" cy="339725"/>
            </a:xfrm>
            <a:custGeom>
              <a:avLst/>
              <a:gdLst>
                <a:gd name="T0" fmla="*/ 312 w 557"/>
                <a:gd name="T1" fmla="*/ 3 h 91"/>
                <a:gd name="T2" fmla="*/ 246 w 557"/>
                <a:gd name="T3" fmla="*/ 3 h 91"/>
                <a:gd name="T4" fmla="*/ 33 w 557"/>
                <a:gd name="T5" fmla="*/ 45 h 91"/>
                <a:gd name="T6" fmla="*/ 0 w 557"/>
                <a:gd name="T7" fmla="*/ 71 h 91"/>
                <a:gd name="T8" fmla="*/ 34 w 557"/>
                <a:gd name="T9" fmla="*/ 91 h 91"/>
                <a:gd name="T10" fmla="*/ 524 w 557"/>
                <a:gd name="T11" fmla="*/ 91 h 91"/>
                <a:gd name="T12" fmla="*/ 557 w 557"/>
                <a:gd name="T13" fmla="*/ 71 h 91"/>
                <a:gd name="T14" fmla="*/ 524 w 557"/>
                <a:gd name="T15" fmla="*/ 45 h 91"/>
                <a:gd name="T16" fmla="*/ 312 w 557"/>
                <a:gd name="T17" fmla="*/ 3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7" h="91">
                  <a:moveTo>
                    <a:pt x="312" y="3"/>
                  </a:moveTo>
                  <a:cubicBezTo>
                    <a:pt x="294" y="0"/>
                    <a:pt x="264" y="0"/>
                    <a:pt x="246" y="3"/>
                  </a:cubicBezTo>
                  <a:cubicBezTo>
                    <a:pt x="33" y="45"/>
                    <a:pt x="33" y="45"/>
                    <a:pt x="33" y="45"/>
                  </a:cubicBezTo>
                  <a:cubicBezTo>
                    <a:pt x="15" y="48"/>
                    <a:pt x="0" y="60"/>
                    <a:pt x="0" y="71"/>
                  </a:cubicBezTo>
                  <a:cubicBezTo>
                    <a:pt x="0" y="82"/>
                    <a:pt x="16" y="91"/>
                    <a:pt x="34" y="91"/>
                  </a:cubicBezTo>
                  <a:cubicBezTo>
                    <a:pt x="524" y="91"/>
                    <a:pt x="524" y="91"/>
                    <a:pt x="524" y="91"/>
                  </a:cubicBezTo>
                  <a:cubicBezTo>
                    <a:pt x="542" y="91"/>
                    <a:pt x="557" y="82"/>
                    <a:pt x="557" y="71"/>
                  </a:cubicBezTo>
                  <a:cubicBezTo>
                    <a:pt x="557" y="60"/>
                    <a:pt x="542" y="48"/>
                    <a:pt x="524" y="45"/>
                  </a:cubicBezTo>
                  <a:lnTo>
                    <a:pt x="312" y="3"/>
                  </a:lnTo>
                  <a:close/>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3" name="Freeform 7">
              <a:extLst>
                <a:ext uri="{FF2B5EF4-FFF2-40B4-BE49-F238E27FC236}">
                  <a16:creationId xmlns:a16="http://schemas.microsoft.com/office/drawing/2014/main" id="{1C41073A-E812-4740-8596-25B58CDA03BA}"/>
                </a:ext>
              </a:extLst>
            </p:cNvPr>
            <p:cNvSpPr>
              <a:spLocks/>
            </p:cNvSpPr>
            <p:nvPr userDrawn="1"/>
          </p:nvSpPr>
          <p:spPr bwMode="auto">
            <a:xfrm>
              <a:off x="10707688" y="5597525"/>
              <a:ext cx="931863" cy="935038"/>
            </a:xfrm>
            <a:custGeom>
              <a:avLst/>
              <a:gdLst>
                <a:gd name="T0" fmla="*/ 0 w 587"/>
                <a:gd name="T1" fmla="*/ 24 h 589"/>
                <a:gd name="T2" fmla="*/ 564 w 587"/>
                <a:gd name="T3" fmla="*/ 589 h 589"/>
                <a:gd name="T4" fmla="*/ 587 w 587"/>
                <a:gd name="T5" fmla="*/ 535 h 589"/>
                <a:gd name="T6" fmla="*/ 54 w 587"/>
                <a:gd name="T7" fmla="*/ 0 h 589"/>
                <a:gd name="T8" fmla="*/ 0 w 587"/>
                <a:gd name="T9" fmla="*/ 24 h 589"/>
              </a:gdLst>
              <a:ahLst/>
              <a:cxnLst>
                <a:cxn ang="0">
                  <a:pos x="T0" y="T1"/>
                </a:cxn>
                <a:cxn ang="0">
                  <a:pos x="T2" y="T3"/>
                </a:cxn>
                <a:cxn ang="0">
                  <a:pos x="T4" y="T5"/>
                </a:cxn>
                <a:cxn ang="0">
                  <a:pos x="T6" y="T7"/>
                </a:cxn>
                <a:cxn ang="0">
                  <a:pos x="T8" y="T9"/>
                </a:cxn>
              </a:cxnLst>
              <a:rect l="0" t="0" r="r" b="b"/>
              <a:pathLst>
                <a:path w="587" h="589">
                  <a:moveTo>
                    <a:pt x="0" y="24"/>
                  </a:moveTo>
                  <a:lnTo>
                    <a:pt x="564" y="589"/>
                  </a:lnTo>
                  <a:lnTo>
                    <a:pt x="587" y="535"/>
                  </a:lnTo>
                  <a:lnTo>
                    <a:pt x="54" y="0"/>
                  </a:lnTo>
                  <a:lnTo>
                    <a:pt x="0" y="2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4" name="Freeform 8">
              <a:extLst>
                <a:ext uri="{FF2B5EF4-FFF2-40B4-BE49-F238E27FC236}">
                  <a16:creationId xmlns:a16="http://schemas.microsoft.com/office/drawing/2014/main" id="{47EC8435-45F5-4D23-8AD2-6D8437108997}"/>
                </a:ext>
              </a:extLst>
            </p:cNvPr>
            <p:cNvSpPr>
              <a:spLocks/>
            </p:cNvSpPr>
            <p:nvPr userDrawn="1"/>
          </p:nvSpPr>
          <p:spPr bwMode="auto">
            <a:xfrm>
              <a:off x="10583863" y="5635625"/>
              <a:ext cx="1019175" cy="1020763"/>
            </a:xfrm>
            <a:custGeom>
              <a:avLst/>
              <a:gdLst>
                <a:gd name="T0" fmla="*/ 19 w 272"/>
                <a:gd name="T1" fmla="*/ 6 h 273"/>
                <a:gd name="T2" fmla="*/ 12 w 272"/>
                <a:gd name="T3" fmla="*/ 43 h 273"/>
                <a:gd name="T4" fmla="*/ 229 w 272"/>
                <a:gd name="T5" fmla="*/ 260 h 273"/>
                <a:gd name="T6" fmla="*/ 266 w 272"/>
                <a:gd name="T7" fmla="*/ 253 h 273"/>
                <a:gd name="T8" fmla="*/ 272 w 272"/>
                <a:gd name="T9" fmla="*/ 240 h 273"/>
                <a:gd name="T10" fmla="*/ 33 w 272"/>
                <a:gd name="T11" fmla="*/ 0 h 273"/>
                <a:gd name="T12" fmla="*/ 19 w 272"/>
                <a:gd name="T13" fmla="*/ 6 h 273"/>
              </a:gdLst>
              <a:ahLst/>
              <a:cxnLst>
                <a:cxn ang="0">
                  <a:pos x="T0" y="T1"/>
                </a:cxn>
                <a:cxn ang="0">
                  <a:pos x="T2" y="T3"/>
                </a:cxn>
                <a:cxn ang="0">
                  <a:pos x="T4" y="T5"/>
                </a:cxn>
                <a:cxn ang="0">
                  <a:pos x="T6" y="T7"/>
                </a:cxn>
                <a:cxn ang="0">
                  <a:pos x="T8" y="T9"/>
                </a:cxn>
                <a:cxn ang="0">
                  <a:pos x="T10" y="T11"/>
                </a:cxn>
                <a:cxn ang="0">
                  <a:pos x="T12" y="T13"/>
                </a:cxn>
              </a:cxnLst>
              <a:rect l="0" t="0" r="r" b="b"/>
              <a:pathLst>
                <a:path w="272" h="273">
                  <a:moveTo>
                    <a:pt x="19" y="6"/>
                  </a:moveTo>
                  <a:cubicBezTo>
                    <a:pt x="3" y="13"/>
                    <a:pt x="0" y="30"/>
                    <a:pt x="12" y="43"/>
                  </a:cubicBezTo>
                  <a:cubicBezTo>
                    <a:pt x="229" y="260"/>
                    <a:pt x="229" y="260"/>
                    <a:pt x="229" y="260"/>
                  </a:cubicBezTo>
                  <a:cubicBezTo>
                    <a:pt x="242" y="273"/>
                    <a:pt x="259" y="270"/>
                    <a:pt x="266" y="253"/>
                  </a:cubicBezTo>
                  <a:cubicBezTo>
                    <a:pt x="272" y="240"/>
                    <a:pt x="272" y="240"/>
                    <a:pt x="272" y="240"/>
                  </a:cubicBezTo>
                  <a:cubicBezTo>
                    <a:pt x="33" y="0"/>
                    <a:pt x="33" y="0"/>
                    <a:pt x="33" y="0"/>
                  </a:cubicBezTo>
                  <a:lnTo>
                    <a:pt x="19"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5" name="Freeform 9">
              <a:extLst>
                <a:ext uri="{FF2B5EF4-FFF2-40B4-BE49-F238E27FC236}">
                  <a16:creationId xmlns:a16="http://schemas.microsoft.com/office/drawing/2014/main" id="{291B8BE0-0F0B-4F15-AAAE-4CA7171ECAE3}"/>
                </a:ext>
              </a:extLst>
            </p:cNvPr>
            <p:cNvSpPr>
              <a:spLocks/>
            </p:cNvSpPr>
            <p:nvPr userDrawn="1"/>
          </p:nvSpPr>
          <p:spPr bwMode="auto">
            <a:xfrm>
              <a:off x="12126913" y="6854825"/>
              <a:ext cx="1089025" cy="1128713"/>
            </a:xfrm>
            <a:custGeom>
              <a:avLst/>
              <a:gdLst>
                <a:gd name="T0" fmla="*/ 13 w 291"/>
                <a:gd name="T1" fmla="*/ 302 h 302"/>
                <a:gd name="T2" fmla="*/ 5 w 291"/>
                <a:gd name="T3" fmla="*/ 298 h 302"/>
                <a:gd name="T4" fmla="*/ 4 w 291"/>
                <a:gd name="T5" fmla="*/ 282 h 302"/>
                <a:gd name="T6" fmla="*/ 269 w 291"/>
                <a:gd name="T7" fmla="*/ 5 h 302"/>
                <a:gd name="T8" fmla="*/ 286 w 291"/>
                <a:gd name="T9" fmla="*/ 5 h 302"/>
                <a:gd name="T10" fmla="*/ 286 w 291"/>
                <a:gd name="T11" fmla="*/ 22 h 302"/>
                <a:gd name="T12" fmla="*/ 21 w 291"/>
                <a:gd name="T13" fmla="*/ 298 h 302"/>
                <a:gd name="T14" fmla="*/ 13 w 291"/>
                <a:gd name="T15" fmla="*/ 302 h 30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2">
                  <a:moveTo>
                    <a:pt x="13" y="302"/>
                  </a:moveTo>
                  <a:cubicBezTo>
                    <a:pt x="10" y="302"/>
                    <a:pt x="7" y="301"/>
                    <a:pt x="5" y="298"/>
                  </a:cubicBezTo>
                  <a:cubicBezTo>
                    <a:pt x="0" y="294"/>
                    <a:pt x="0" y="286"/>
                    <a:pt x="4" y="282"/>
                  </a:cubicBezTo>
                  <a:cubicBezTo>
                    <a:pt x="269" y="5"/>
                    <a:pt x="269" y="5"/>
                    <a:pt x="269" y="5"/>
                  </a:cubicBezTo>
                  <a:cubicBezTo>
                    <a:pt x="274" y="1"/>
                    <a:pt x="281" y="0"/>
                    <a:pt x="286" y="5"/>
                  </a:cubicBezTo>
                  <a:cubicBezTo>
                    <a:pt x="290" y="10"/>
                    <a:pt x="291" y="17"/>
                    <a:pt x="286" y="22"/>
                  </a:cubicBezTo>
                  <a:cubicBezTo>
                    <a:pt x="21" y="298"/>
                    <a:pt x="21" y="298"/>
                    <a:pt x="21" y="298"/>
                  </a:cubicBezTo>
                  <a:cubicBezTo>
                    <a:pt x="19" y="301"/>
                    <a:pt x="16" y="302"/>
                    <a:pt x="13" y="302"/>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27" name="Freeform 10">
              <a:extLst>
                <a:ext uri="{FF2B5EF4-FFF2-40B4-BE49-F238E27FC236}">
                  <a16:creationId xmlns:a16="http://schemas.microsoft.com/office/drawing/2014/main" id="{FA82D773-62B1-47EC-9CAE-2DC1CA1E3990}"/>
                </a:ext>
              </a:extLst>
            </p:cNvPr>
            <p:cNvSpPr>
              <a:spLocks/>
            </p:cNvSpPr>
            <p:nvPr userDrawn="1"/>
          </p:nvSpPr>
          <p:spPr bwMode="auto">
            <a:xfrm>
              <a:off x="12249151" y="6970713"/>
              <a:ext cx="1090613" cy="1123950"/>
            </a:xfrm>
            <a:custGeom>
              <a:avLst/>
              <a:gdLst>
                <a:gd name="T0" fmla="*/ 13 w 291"/>
                <a:gd name="T1" fmla="*/ 301 h 301"/>
                <a:gd name="T2" fmla="*/ 5 w 291"/>
                <a:gd name="T3" fmla="*/ 297 h 301"/>
                <a:gd name="T4" fmla="*/ 4 w 291"/>
                <a:gd name="T5" fmla="*/ 281 h 301"/>
                <a:gd name="T6" fmla="*/ 269 w 291"/>
                <a:gd name="T7" fmla="*/ 4 h 301"/>
                <a:gd name="T8" fmla="*/ 286 w 291"/>
                <a:gd name="T9" fmla="*/ 4 h 301"/>
                <a:gd name="T10" fmla="*/ 286 w 291"/>
                <a:gd name="T11" fmla="*/ 21 h 301"/>
                <a:gd name="T12" fmla="*/ 21 w 291"/>
                <a:gd name="T13" fmla="*/ 297 h 301"/>
                <a:gd name="T14" fmla="*/ 13 w 291"/>
                <a:gd name="T15" fmla="*/ 301 h 30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1">
                  <a:moveTo>
                    <a:pt x="13" y="301"/>
                  </a:moveTo>
                  <a:cubicBezTo>
                    <a:pt x="10" y="301"/>
                    <a:pt x="7" y="300"/>
                    <a:pt x="5" y="297"/>
                  </a:cubicBezTo>
                  <a:cubicBezTo>
                    <a:pt x="0" y="293"/>
                    <a:pt x="0" y="286"/>
                    <a:pt x="4" y="281"/>
                  </a:cubicBezTo>
                  <a:cubicBezTo>
                    <a:pt x="269" y="4"/>
                    <a:pt x="269" y="4"/>
                    <a:pt x="269" y="4"/>
                  </a:cubicBezTo>
                  <a:cubicBezTo>
                    <a:pt x="274" y="0"/>
                    <a:pt x="281" y="0"/>
                    <a:pt x="286" y="4"/>
                  </a:cubicBezTo>
                  <a:cubicBezTo>
                    <a:pt x="291" y="9"/>
                    <a:pt x="291" y="16"/>
                    <a:pt x="286" y="21"/>
                  </a:cubicBezTo>
                  <a:cubicBezTo>
                    <a:pt x="21" y="297"/>
                    <a:pt x="21" y="297"/>
                    <a:pt x="21" y="297"/>
                  </a:cubicBezTo>
                  <a:cubicBezTo>
                    <a:pt x="19" y="300"/>
                    <a:pt x="16" y="301"/>
                    <a:pt x="13" y="301"/>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29" name="Freeform 11">
              <a:extLst>
                <a:ext uri="{FF2B5EF4-FFF2-40B4-BE49-F238E27FC236}">
                  <a16:creationId xmlns:a16="http://schemas.microsoft.com/office/drawing/2014/main" id="{F61394F7-C384-438C-8347-A5766D8E56AC}"/>
                </a:ext>
              </a:extLst>
            </p:cNvPr>
            <p:cNvSpPr>
              <a:spLocks/>
            </p:cNvSpPr>
            <p:nvPr userDrawn="1"/>
          </p:nvSpPr>
          <p:spPr bwMode="auto">
            <a:xfrm>
              <a:off x="12111038" y="5784850"/>
              <a:ext cx="1130300" cy="1084263"/>
            </a:xfrm>
            <a:custGeom>
              <a:avLst/>
              <a:gdLst>
                <a:gd name="T0" fmla="*/ 289 w 302"/>
                <a:gd name="T1" fmla="*/ 290 h 290"/>
                <a:gd name="T2" fmla="*/ 281 w 302"/>
                <a:gd name="T3" fmla="*/ 286 h 290"/>
                <a:gd name="T4" fmla="*/ 5 w 302"/>
                <a:gd name="T5" fmla="*/ 21 h 290"/>
                <a:gd name="T6" fmla="*/ 4 w 302"/>
                <a:gd name="T7" fmla="*/ 5 h 290"/>
                <a:gd name="T8" fmla="*/ 21 w 302"/>
                <a:gd name="T9" fmla="*/ 4 h 290"/>
                <a:gd name="T10" fmla="*/ 297 w 302"/>
                <a:gd name="T11" fmla="*/ 269 h 290"/>
                <a:gd name="T12" fmla="*/ 298 w 302"/>
                <a:gd name="T13" fmla="*/ 286 h 290"/>
                <a:gd name="T14" fmla="*/ 289 w 302"/>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2" h="290">
                  <a:moveTo>
                    <a:pt x="289" y="290"/>
                  </a:moveTo>
                  <a:cubicBezTo>
                    <a:pt x="286" y="290"/>
                    <a:pt x="283" y="288"/>
                    <a:pt x="281" y="286"/>
                  </a:cubicBezTo>
                  <a:cubicBezTo>
                    <a:pt x="5" y="21"/>
                    <a:pt x="5" y="21"/>
                    <a:pt x="5" y="21"/>
                  </a:cubicBezTo>
                  <a:cubicBezTo>
                    <a:pt x="0" y="17"/>
                    <a:pt x="0" y="9"/>
                    <a:pt x="4" y="5"/>
                  </a:cubicBezTo>
                  <a:cubicBezTo>
                    <a:pt x="9" y="0"/>
                    <a:pt x="16" y="0"/>
                    <a:pt x="21" y="4"/>
                  </a:cubicBezTo>
                  <a:cubicBezTo>
                    <a:pt x="297" y="269"/>
                    <a:pt x="297" y="269"/>
                    <a:pt x="297" y="269"/>
                  </a:cubicBezTo>
                  <a:cubicBezTo>
                    <a:pt x="302" y="274"/>
                    <a:pt x="302" y="281"/>
                    <a:pt x="298" y="286"/>
                  </a:cubicBezTo>
                  <a:cubicBezTo>
                    <a:pt x="296" y="288"/>
                    <a:pt x="292" y="290"/>
                    <a:pt x="289"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0" name="Freeform 12">
              <a:extLst>
                <a:ext uri="{FF2B5EF4-FFF2-40B4-BE49-F238E27FC236}">
                  <a16:creationId xmlns:a16="http://schemas.microsoft.com/office/drawing/2014/main" id="{EC8A732B-3BAF-4090-8A06-8CCEACBC6DF9}"/>
                </a:ext>
              </a:extLst>
            </p:cNvPr>
            <p:cNvSpPr>
              <a:spLocks/>
            </p:cNvSpPr>
            <p:nvPr userDrawn="1"/>
          </p:nvSpPr>
          <p:spPr bwMode="auto">
            <a:xfrm>
              <a:off x="12220576" y="5665788"/>
              <a:ext cx="1133475" cy="1084263"/>
            </a:xfrm>
            <a:custGeom>
              <a:avLst/>
              <a:gdLst>
                <a:gd name="T0" fmla="*/ 290 w 303"/>
                <a:gd name="T1" fmla="*/ 290 h 290"/>
                <a:gd name="T2" fmla="*/ 282 w 303"/>
                <a:gd name="T3" fmla="*/ 287 h 290"/>
                <a:gd name="T4" fmla="*/ 5 w 303"/>
                <a:gd name="T5" fmla="*/ 22 h 290"/>
                <a:gd name="T6" fmla="*/ 5 w 303"/>
                <a:gd name="T7" fmla="*/ 5 h 290"/>
                <a:gd name="T8" fmla="*/ 22 w 303"/>
                <a:gd name="T9" fmla="*/ 5 h 290"/>
                <a:gd name="T10" fmla="*/ 298 w 303"/>
                <a:gd name="T11" fmla="*/ 269 h 290"/>
                <a:gd name="T12" fmla="*/ 298 w 303"/>
                <a:gd name="T13" fmla="*/ 286 h 290"/>
                <a:gd name="T14" fmla="*/ 290 w 303"/>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3" h="290">
                  <a:moveTo>
                    <a:pt x="290" y="290"/>
                  </a:moveTo>
                  <a:cubicBezTo>
                    <a:pt x="287" y="290"/>
                    <a:pt x="284" y="289"/>
                    <a:pt x="282" y="287"/>
                  </a:cubicBezTo>
                  <a:cubicBezTo>
                    <a:pt x="5" y="22"/>
                    <a:pt x="5" y="22"/>
                    <a:pt x="5" y="22"/>
                  </a:cubicBezTo>
                  <a:cubicBezTo>
                    <a:pt x="1" y="17"/>
                    <a:pt x="0" y="10"/>
                    <a:pt x="5" y="5"/>
                  </a:cubicBezTo>
                  <a:cubicBezTo>
                    <a:pt x="9" y="0"/>
                    <a:pt x="17" y="0"/>
                    <a:pt x="22" y="5"/>
                  </a:cubicBezTo>
                  <a:cubicBezTo>
                    <a:pt x="298" y="269"/>
                    <a:pt x="298" y="269"/>
                    <a:pt x="298" y="269"/>
                  </a:cubicBezTo>
                  <a:cubicBezTo>
                    <a:pt x="303" y="274"/>
                    <a:pt x="303" y="282"/>
                    <a:pt x="298" y="286"/>
                  </a:cubicBezTo>
                  <a:cubicBezTo>
                    <a:pt x="296" y="289"/>
                    <a:pt x="293" y="290"/>
                    <a:pt x="290"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1" name="Freeform 13">
              <a:extLst>
                <a:ext uri="{FF2B5EF4-FFF2-40B4-BE49-F238E27FC236}">
                  <a16:creationId xmlns:a16="http://schemas.microsoft.com/office/drawing/2014/main" id="{60713F4F-9653-40D7-B39D-6A839FB17333}"/>
                </a:ext>
              </a:extLst>
            </p:cNvPr>
            <p:cNvSpPr>
              <a:spLocks noEditPoints="1"/>
            </p:cNvSpPr>
            <p:nvPr userDrawn="1"/>
          </p:nvSpPr>
          <p:spPr bwMode="auto">
            <a:xfrm>
              <a:off x="13119101" y="6656388"/>
              <a:ext cx="384175" cy="384175"/>
            </a:xfrm>
            <a:custGeom>
              <a:avLst/>
              <a:gdLst>
                <a:gd name="T0" fmla="*/ 51 w 103"/>
                <a:gd name="T1" fmla="*/ 35 h 103"/>
                <a:gd name="T2" fmla="*/ 35 w 103"/>
                <a:gd name="T3" fmla="*/ 51 h 103"/>
                <a:gd name="T4" fmla="*/ 51 w 103"/>
                <a:gd name="T5" fmla="*/ 67 h 103"/>
                <a:gd name="T6" fmla="*/ 67 w 103"/>
                <a:gd name="T7" fmla="*/ 51 h 103"/>
                <a:gd name="T8" fmla="*/ 51 w 103"/>
                <a:gd name="T9" fmla="*/ 35 h 103"/>
                <a:gd name="T10" fmla="*/ 51 w 103"/>
                <a:gd name="T11" fmla="*/ 103 h 103"/>
                <a:gd name="T12" fmla="*/ 0 w 103"/>
                <a:gd name="T13" fmla="*/ 51 h 103"/>
                <a:gd name="T14" fmla="*/ 51 w 103"/>
                <a:gd name="T15" fmla="*/ 0 h 103"/>
                <a:gd name="T16" fmla="*/ 103 w 103"/>
                <a:gd name="T17" fmla="*/ 51 h 103"/>
                <a:gd name="T18" fmla="*/ 51 w 103"/>
                <a:gd name="T19" fmla="*/ 103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3">
                  <a:moveTo>
                    <a:pt x="51" y="35"/>
                  </a:moveTo>
                  <a:cubicBezTo>
                    <a:pt x="42" y="35"/>
                    <a:pt x="35" y="43"/>
                    <a:pt x="35" y="51"/>
                  </a:cubicBezTo>
                  <a:cubicBezTo>
                    <a:pt x="35" y="60"/>
                    <a:pt x="42" y="67"/>
                    <a:pt x="51" y="67"/>
                  </a:cubicBezTo>
                  <a:cubicBezTo>
                    <a:pt x="60" y="67"/>
                    <a:pt x="67" y="60"/>
                    <a:pt x="67" y="51"/>
                  </a:cubicBezTo>
                  <a:cubicBezTo>
                    <a:pt x="67" y="43"/>
                    <a:pt x="60" y="35"/>
                    <a:pt x="51" y="35"/>
                  </a:cubicBezTo>
                  <a:moveTo>
                    <a:pt x="51" y="103"/>
                  </a:moveTo>
                  <a:cubicBezTo>
                    <a:pt x="23" y="103"/>
                    <a:pt x="0" y="80"/>
                    <a:pt x="0" y="51"/>
                  </a:cubicBezTo>
                  <a:cubicBezTo>
                    <a:pt x="0" y="23"/>
                    <a:pt x="23" y="0"/>
                    <a:pt x="51" y="0"/>
                  </a:cubicBezTo>
                  <a:cubicBezTo>
                    <a:pt x="80" y="0"/>
                    <a:pt x="103" y="23"/>
                    <a:pt x="103" y="51"/>
                  </a:cubicBezTo>
                  <a:cubicBezTo>
                    <a:pt x="103" y="80"/>
                    <a:pt x="80" y="103"/>
                    <a:pt x="51" y="10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2" name="Freeform 14">
              <a:extLst>
                <a:ext uri="{FF2B5EF4-FFF2-40B4-BE49-F238E27FC236}">
                  <a16:creationId xmlns:a16="http://schemas.microsoft.com/office/drawing/2014/main" id="{AACCD0AE-33B5-4647-8E2F-74D4AC7E9302}"/>
                </a:ext>
              </a:extLst>
            </p:cNvPr>
            <p:cNvSpPr>
              <a:spLocks noEditPoints="1"/>
            </p:cNvSpPr>
            <p:nvPr userDrawn="1"/>
          </p:nvSpPr>
          <p:spPr bwMode="auto">
            <a:xfrm>
              <a:off x="11950701" y="7915275"/>
              <a:ext cx="385763" cy="388938"/>
            </a:xfrm>
            <a:custGeom>
              <a:avLst/>
              <a:gdLst>
                <a:gd name="T0" fmla="*/ 51 w 103"/>
                <a:gd name="T1" fmla="*/ 36 h 104"/>
                <a:gd name="T2" fmla="*/ 35 w 103"/>
                <a:gd name="T3" fmla="*/ 52 h 104"/>
                <a:gd name="T4" fmla="*/ 51 w 103"/>
                <a:gd name="T5" fmla="*/ 68 h 104"/>
                <a:gd name="T6" fmla="*/ 67 w 103"/>
                <a:gd name="T7" fmla="*/ 52 h 104"/>
                <a:gd name="T8" fmla="*/ 51 w 103"/>
                <a:gd name="T9" fmla="*/ 36 h 104"/>
                <a:gd name="T10" fmla="*/ 51 w 103"/>
                <a:gd name="T11" fmla="*/ 104 h 104"/>
                <a:gd name="T12" fmla="*/ 0 w 103"/>
                <a:gd name="T13" fmla="*/ 52 h 104"/>
                <a:gd name="T14" fmla="*/ 51 w 103"/>
                <a:gd name="T15" fmla="*/ 0 h 104"/>
                <a:gd name="T16" fmla="*/ 103 w 103"/>
                <a:gd name="T17" fmla="*/ 52 h 104"/>
                <a:gd name="T18" fmla="*/ 51 w 103"/>
                <a:gd name="T19" fmla="*/ 10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4">
                  <a:moveTo>
                    <a:pt x="51" y="36"/>
                  </a:moveTo>
                  <a:cubicBezTo>
                    <a:pt x="43" y="36"/>
                    <a:pt x="35" y="43"/>
                    <a:pt x="35" y="52"/>
                  </a:cubicBezTo>
                  <a:cubicBezTo>
                    <a:pt x="35" y="61"/>
                    <a:pt x="43" y="68"/>
                    <a:pt x="51" y="68"/>
                  </a:cubicBezTo>
                  <a:cubicBezTo>
                    <a:pt x="60" y="68"/>
                    <a:pt x="67" y="61"/>
                    <a:pt x="67" y="52"/>
                  </a:cubicBezTo>
                  <a:cubicBezTo>
                    <a:pt x="67" y="43"/>
                    <a:pt x="60" y="36"/>
                    <a:pt x="51" y="36"/>
                  </a:cubicBezTo>
                  <a:moveTo>
                    <a:pt x="51" y="104"/>
                  </a:moveTo>
                  <a:cubicBezTo>
                    <a:pt x="23" y="104"/>
                    <a:pt x="0" y="80"/>
                    <a:pt x="0" y="52"/>
                  </a:cubicBezTo>
                  <a:cubicBezTo>
                    <a:pt x="0" y="24"/>
                    <a:pt x="23" y="0"/>
                    <a:pt x="51" y="0"/>
                  </a:cubicBezTo>
                  <a:cubicBezTo>
                    <a:pt x="80" y="0"/>
                    <a:pt x="103" y="24"/>
                    <a:pt x="103" y="52"/>
                  </a:cubicBezTo>
                  <a:cubicBezTo>
                    <a:pt x="103" y="80"/>
                    <a:pt x="80" y="104"/>
                    <a:pt x="51" y="104"/>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3" name="Freeform 15">
              <a:extLst>
                <a:ext uri="{FF2B5EF4-FFF2-40B4-BE49-F238E27FC236}">
                  <a16:creationId xmlns:a16="http://schemas.microsoft.com/office/drawing/2014/main" id="{DF566B14-B982-43C6-AB60-BA34CEFB3782}"/>
                </a:ext>
              </a:extLst>
            </p:cNvPr>
            <p:cNvSpPr>
              <a:spLocks/>
            </p:cNvSpPr>
            <p:nvPr userDrawn="1"/>
          </p:nvSpPr>
          <p:spPr bwMode="auto">
            <a:xfrm>
              <a:off x="11845926" y="5411788"/>
              <a:ext cx="523875" cy="522288"/>
            </a:xfrm>
            <a:custGeom>
              <a:avLst/>
              <a:gdLst>
                <a:gd name="T0" fmla="*/ 127 w 140"/>
                <a:gd name="T1" fmla="*/ 61 h 140"/>
                <a:gd name="T2" fmla="*/ 127 w 140"/>
                <a:gd name="T3" fmla="*/ 109 h 140"/>
                <a:gd name="T4" fmla="*/ 109 w 140"/>
                <a:gd name="T5" fmla="*/ 127 h 140"/>
                <a:gd name="T6" fmla="*/ 62 w 140"/>
                <a:gd name="T7" fmla="*/ 127 h 140"/>
                <a:gd name="T8" fmla="*/ 14 w 140"/>
                <a:gd name="T9" fmla="*/ 78 h 140"/>
                <a:gd name="T10" fmla="*/ 14 w 140"/>
                <a:gd name="T11" fmla="*/ 31 h 140"/>
                <a:gd name="T12" fmla="*/ 31 w 140"/>
                <a:gd name="T13" fmla="*/ 13 h 140"/>
                <a:gd name="T14" fmla="*/ 79 w 140"/>
                <a:gd name="T15" fmla="*/ 13 h 140"/>
                <a:gd name="T16" fmla="*/ 127 w 140"/>
                <a:gd name="T17" fmla="*/ 61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0" h="140">
                  <a:moveTo>
                    <a:pt x="127" y="61"/>
                  </a:moveTo>
                  <a:cubicBezTo>
                    <a:pt x="140" y="75"/>
                    <a:pt x="140" y="96"/>
                    <a:pt x="127" y="109"/>
                  </a:cubicBezTo>
                  <a:cubicBezTo>
                    <a:pt x="109" y="127"/>
                    <a:pt x="109" y="127"/>
                    <a:pt x="109" y="127"/>
                  </a:cubicBezTo>
                  <a:cubicBezTo>
                    <a:pt x="96" y="140"/>
                    <a:pt x="75" y="140"/>
                    <a:pt x="62" y="127"/>
                  </a:cubicBezTo>
                  <a:cubicBezTo>
                    <a:pt x="14" y="78"/>
                    <a:pt x="14" y="78"/>
                    <a:pt x="14" y="78"/>
                  </a:cubicBezTo>
                  <a:cubicBezTo>
                    <a:pt x="0" y="65"/>
                    <a:pt x="0" y="44"/>
                    <a:pt x="14" y="31"/>
                  </a:cubicBezTo>
                  <a:cubicBezTo>
                    <a:pt x="31" y="13"/>
                    <a:pt x="31" y="13"/>
                    <a:pt x="31" y="13"/>
                  </a:cubicBezTo>
                  <a:cubicBezTo>
                    <a:pt x="44" y="0"/>
                    <a:pt x="66" y="0"/>
                    <a:pt x="79" y="13"/>
                  </a:cubicBezTo>
                  <a:lnTo>
                    <a:pt x="127" y="6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4" name="Freeform 16">
              <a:extLst>
                <a:ext uri="{FF2B5EF4-FFF2-40B4-BE49-F238E27FC236}">
                  <a16:creationId xmlns:a16="http://schemas.microsoft.com/office/drawing/2014/main" id="{46AB7AAB-88AB-4252-B983-19AFBFB30893}"/>
                </a:ext>
              </a:extLst>
            </p:cNvPr>
            <p:cNvSpPr>
              <a:spLocks/>
            </p:cNvSpPr>
            <p:nvPr userDrawn="1"/>
          </p:nvSpPr>
          <p:spPr bwMode="auto">
            <a:xfrm>
              <a:off x="11906251" y="5075238"/>
              <a:ext cx="254000" cy="254000"/>
            </a:xfrm>
            <a:custGeom>
              <a:avLst/>
              <a:gdLst>
                <a:gd name="T0" fmla="*/ 18 w 68"/>
                <a:gd name="T1" fmla="*/ 16 h 68"/>
                <a:gd name="T2" fmla="*/ 58 w 68"/>
                <a:gd name="T3" fmla="*/ 9 h 68"/>
                <a:gd name="T4" fmla="*/ 52 w 68"/>
                <a:gd name="T5" fmla="*/ 50 h 68"/>
                <a:gd name="T6" fmla="*/ 50 w 68"/>
                <a:gd name="T7" fmla="*/ 52 h 68"/>
                <a:gd name="T8" fmla="*/ 9 w 68"/>
                <a:gd name="T9" fmla="*/ 59 h 68"/>
                <a:gd name="T10" fmla="*/ 16 w 68"/>
                <a:gd name="T11" fmla="*/ 18 h 68"/>
                <a:gd name="T12" fmla="*/ 18 w 68"/>
                <a:gd name="T13" fmla="*/ 16 h 68"/>
              </a:gdLst>
              <a:ahLst/>
              <a:cxnLst>
                <a:cxn ang="0">
                  <a:pos x="T0" y="T1"/>
                </a:cxn>
                <a:cxn ang="0">
                  <a:pos x="T2" y="T3"/>
                </a:cxn>
                <a:cxn ang="0">
                  <a:pos x="T4" y="T5"/>
                </a:cxn>
                <a:cxn ang="0">
                  <a:pos x="T6" y="T7"/>
                </a:cxn>
                <a:cxn ang="0">
                  <a:pos x="T8" y="T9"/>
                </a:cxn>
                <a:cxn ang="0">
                  <a:pos x="T10" y="T11"/>
                </a:cxn>
                <a:cxn ang="0">
                  <a:pos x="T12" y="T13"/>
                </a:cxn>
              </a:cxnLst>
              <a:rect l="0" t="0" r="r" b="b"/>
              <a:pathLst>
                <a:path w="68" h="68">
                  <a:moveTo>
                    <a:pt x="18" y="16"/>
                  </a:moveTo>
                  <a:cubicBezTo>
                    <a:pt x="31" y="3"/>
                    <a:pt x="49" y="0"/>
                    <a:pt x="58" y="9"/>
                  </a:cubicBezTo>
                  <a:cubicBezTo>
                    <a:pt x="68" y="19"/>
                    <a:pt x="65" y="37"/>
                    <a:pt x="52" y="50"/>
                  </a:cubicBezTo>
                  <a:cubicBezTo>
                    <a:pt x="50" y="52"/>
                    <a:pt x="50" y="52"/>
                    <a:pt x="50" y="52"/>
                  </a:cubicBezTo>
                  <a:cubicBezTo>
                    <a:pt x="36" y="65"/>
                    <a:pt x="18" y="68"/>
                    <a:pt x="9" y="59"/>
                  </a:cubicBezTo>
                  <a:cubicBezTo>
                    <a:pt x="0" y="50"/>
                    <a:pt x="3" y="31"/>
                    <a:pt x="16" y="18"/>
                  </a:cubicBezTo>
                  <a:lnTo>
                    <a:pt x="18" y="16"/>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5" name="Freeform 17">
              <a:extLst>
                <a:ext uri="{FF2B5EF4-FFF2-40B4-BE49-F238E27FC236}">
                  <a16:creationId xmlns:a16="http://schemas.microsoft.com/office/drawing/2014/main" id="{69DFBCAE-7C6C-4307-9391-4241244EB275}"/>
                </a:ext>
              </a:extLst>
            </p:cNvPr>
            <p:cNvSpPr>
              <a:spLocks/>
            </p:cNvSpPr>
            <p:nvPr userDrawn="1"/>
          </p:nvSpPr>
          <p:spPr bwMode="auto">
            <a:xfrm>
              <a:off x="10793413" y="4981575"/>
              <a:ext cx="1463675" cy="1465263"/>
            </a:xfrm>
            <a:custGeom>
              <a:avLst/>
              <a:gdLst>
                <a:gd name="T0" fmla="*/ 378 w 391"/>
                <a:gd name="T1" fmla="*/ 90 h 392"/>
                <a:gd name="T2" fmla="*/ 301 w 391"/>
                <a:gd name="T3" fmla="*/ 13 h 392"/>
                <a:gd name="T4" fmla="*/ 253 w 391"/>
                <a:gd name="T5" fmla="*/ 13 h 392"/>
                <a:gd name="T6" fmla="*/ 206 w 391"/>
                <a:gd name="T7" fmla="*/ 61 h 392"/>
                <a:gd name="T8" fmla="*/ 151 w 391"/>
                <a:gd name="T9" fmla="*/ 99 h 392"/>
                <a:gd name="T10" fmla="*/ 0 w 391"/>
                <a:gd name="T11" fmla="*/ 165 h 392"/>
                <a:gd name="T12" fmla="*/ 226 w 391"/>
                <a:gd name="T13" fmla="*/ 392 h 392"/>
                <a:gd name="T14" fmla="*/ 293 w 391"/>
                <a:gd name="T15" fmla="*/ 240 h 392"/>
                <a:gd name="T16" fmla="*/ 330 w 391"/>
                <a:gd name="T17" fmla="*/ 186 h 392"/>
                <a:gd name="T18" fmla="*/ 378 w 391"/>
                <a:gd name="T19" fmla="*/ 138 h 392"/>
                <a:gd name="T20" fmla="*/ 378 w 391"/>
                <a:gd name="T21" fmla="*/ 90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1" h="392">
                  <a:moveTo>
                    <a:pt x="378" y="90"/>
                  </a:moveTo>
                  <a:cubicBezTo>
                    <a:pt x="301" y="13"/>
                    <a:pt x="301" y="13"/>
                    <a:pt x="301" y="13"/>
                  </a:cubicBezTo>
                  <a:cubicBezTo>
                    <a:pt x="288" y="0"/>
                    <a:pt x="267" y="0"/>
                    <a:pt x="253" y="13"/>
                  </a:cubicBezTo>
                  <a:cubicBezTo>
                    <a:pt x="206" y="61"/>
                    <a:pt x="206" y="61"/>
                    <a:pt x="206" y="61"/>
                  </a:cubicBezTo>
                  <a:cubicBezTo>
                    <a:pt x="192" y="74"/>
                    <a:pt x="168" y="91"/>
                    <a:pt x="151" y="99"/>
                  </a:cubicBezTo>
                  <a:cubicBezTo>
                    <a:pt x="0" y="165"/>
                    <a:pt x="0" y="165"/>
                    <a:pt x="0" y="165"/>
                  </a:cubicBezTo>
                  <a:cubicBezTo>
                    <a:pt x="226" y="392"/>
                    <a:pt x="226" y="392"/>
                    <a:pt x="226" y="392"/>
                  </a:cubicBezTo>
                  <a:cubicBezTo>
                    <a:pt x="293" y="240"/>
                    <a:pt x="293" y="240"/>
                    <a:pt x="293" y="240"/>
                  </a:cubicBezTo>
                  <a:cubicBezTo>
                    <a:pt x="300" y="223"/>
                    <a:pt x="317" y="199"/>
                    <a:pt x="330" y="186"/>
                  </a:cubicBezTo>
                  <a:cubicBezTo>
                    <a:pt x="378" y="138"/>
                    <a:pt x="378" y="138"/>
                    <a:pt x="378" y="138"/>
                  </a:cubicBezTo>
                  <a:cubicBezTo>
                    <a:pt x="391" y="125"/>
                    <a:pt x="391" y="103"/>
                    <a:pt x="378" y="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8601076" y="2076450"/>
              <a:ext cx="7175500" cy="9659938"/>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grpSp>
      <p:sp>
        <p:nvSpPr>
          <p:cNvPr id="24" name="Text Placeholder 4">
            <a:extLst>
              <a:ext uri="{FF2B5EF4-FFF2-40B4-BE49-F238E27FC236}">
                <a16:creationId xmlns:a16="http://schemas.microsoft.com/office/drawing/2014/main" id="{0408CBF9-18B9-471E-A1CF-D0DEEB3851B1}"/>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28" name="Picture 27">
            <a:extLst>
              <a:ext uri="{FF2B5EF4-FFF2-40B4-BE49-F238E27FC236}">
                <a16:creationId xmlns:a16="http://schemas.microsoft.com/office/drawing/2014/main" id="{A18307F2-92F0-4A4D-B4A7-E20AA7FC9DA4}"/>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170948113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Title 2">
    <p:bg>
      <p:bgPr>
        <a:solidFill>
          <a:srgbClr val="161818"/>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297460-DE67-483D-96FB-EE25F84B164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EA65E3F1-F1F5-4D23-9321-D4F5CF2338E8}"/>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0" name="Picture 9">
            <a:extLst>
              <a:ext uri="{FF2B5EF4-FFF2-40B4-BE49-F238E27FC236}">
                <a16:creationId xmlns:a16="http://schemas.microsoft.com/office/drawing/2014/main" id="{5520B4BB-8BB2-DB4F-BBBD-0A4A4A721341}"/>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3458602051"/>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Title 3">
    <p:bg>
      <p:bgPr>
        <a:solidFill>
          <a:srgbClr val="16181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E960612-59C7-41B5-B05E-6A6E6570C65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AF48D228-F37C-4E80-8E19-1B6D07078580}"/>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3" name="Picture 12">
            <a:extLst>
              <a:ext uri="{FF2B5EF4-FFF2-40B4-BE49-F238E27FC236}">
                <a16:creationId xmlns:a16="http://schemas.microsoft.com/office/drawing/2014/main" id="{5D21670E-CA9C-9A45-A49B-B15818448EBE}"/>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89872324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Title 5">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DD5A93D9-DF57-456A-B06E-8381F7257435}"/>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6" name="Picture 5">
            <a:extLst>
              <a:ext uri="{FF2B5EF4-FFF2-40B4-BE49-F238E27FC236}">
                <a16:creationId xmlns:a16="http://schemas.microsoft.com/office/drawing/2014/main" id="{56CC1DEF-13B3-4EA4-9725-9EEB29004308}"/>
              </a:ext>
            </a:extLst>
          </p:cNvPr>
          <p:cNvPicPr>
            <a:picLocks noChangeAspect="1"/>
          </p:cNvPicPr>
          <p:nvPr userDrawn="1"/>
        </p:nvPicPr>
        <p:blipFill>
          <a:blip r:embed="rId2"/>
          <a:srcRect/>
          <a:stretch/>
        </p:blipFill>
        <p:spPr>
          <a:xfrm>
            <a:off x="0" y="0"/>
            <a:ext cx="6096000" cy="6858000"/>
          </a:xfrm>
          <a:prstGeom prst="rect">
            <a:avLst/>
          </a:prstGeom>
        </p:spPr>
      </p:pic>
      <p:pic>
        <p:nvPicPr>
          <p:cNvPr id="13" name="Picture 12">
            <a:extLst>
              <a:ext uri="{FF2B5EF4-FFF2-40B4-BE49-F238E27FC236}">
                <a16:creationId xmlns:a16="http://schemas.microsoft.com/office/drawing/2014/main" id="{045FB1D4-6818-DB41-9CDA-BA102528E7FB}"/>
              </a:ext>
            </a:extLst>
          </p:cNvPr>
          <p:cNvPicPr>
            <a:picLocks noChangeAspect="1"/>
          </p:cNvPicPr>
          <p:nvPr userDrawn="1"/>
        </p:nvPicPr>
        <p:blipFill>
          <a:blip r:embed="rId3"/>
          <a:srcRect/>
          <a:stretch/>
        </p:blipFill>
        <p:spPr>
          <a:xfrm>
            <a:off x="10487552" y="205200"/>
            <a:ext cx="1417349" cy="692193"/>
          </a:xfrm>
          <a:prstGeom prst="rect">
            <a:avLst/>
          </a:prstGeom>
        </p:spPr>
      </p:pic>
      <p:sp>
        <p:nvSpPr>
          <p:cNvPr id="10" name="Freeform 18">
            <a:extLst>
              <a:ext uri="{FF2B5EF4-FFF2-40B4-BE49-F238E27FC236}">
                <a16:creationId xmlns:a16="http://schemas.microsoft.com/office/drawing/2014/main" id="{26F64AC2-2F46-4B45-9758-B6DCB955F9EA}"/>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chemeClr val="bg1">
              <a:alpha val="40000"/>
            </a:schemeClr>
          </a:solidFill>
          <a:ln>
            <a:noFill/>
          </a:ln>
        </p:spPr>
        <p:txBody>
          <a:bodyPr vert="horz" wrap="square" lIns="45721" tIns="22860" rIns="45721" bIns="22860" numCol="1" anchor="t" anchorCtr="0" compatLnSpc="1">
            <a:prstTxWarp prst="textNoShape">
              <a:avLst/>
            </a:prstTxWarp>
          </a:bodyPr>
          <a:lstStyle/>
          <a:p>
            <a:endParaRPr lang="en-AU" sz="900" dirty="0"/>
          </a:p>
        </p:txBody>
      </p:sp>
    </p:spTree>
    <p:extLst>
      <p:ext uri="{BB962C8B-B14F-4D97-AF65-F5344CB8AC3E}">
        <p14:creationId xmlns:p14="http://schemas.microsoft.com/office/powerpoint/2010/main" val="1089913820"/>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Title 6">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1466975" y="1323574"/>
            <a:ext cx="3162180" cy="4153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1" tIns="22860" rIns="45721" bIns="22860" numCol="1" anchor="t" anchorCtr="0" compatLnSpc="1">
            <a:prstTxWarp prst="textNoShape">
              <a:avLst/>
            </a:prstTxWarp>
          </a:bodyPr>
          <a:lstStyle/>
          <a:p>
            <a:endParaRPr lang="en-AU" sz="900" dirty="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1" tIns="22860" rIns="45721" bIns="22860" numCol="1" anchor="t" anchorCtr="0" compatLnSpc="1">
            <a:prstTxWarp prst="textNoShape">
              <a:avLst/>
            </a:prstTxWarp>
          </a:bodyPr>
          <a:lstStyle/>
          <a:p>
            <a:endParaRPr lang="en-AU" sz="900" dirty="0"/>
          </a:p>
        </p:txBody>
      </p:sp>
      <p:sp>
        <p:nvSpPr>
          <p:cNvPr id="10" name="Text Placeholder 4">
            <a:extLst>
              <a:ext uri="{FF2B5EF4-FFF2-40B4-BE49-F238E27FC236}">
                <a16:creationId xmlns:a16="http://schemas.microsoft.com/office/drawing/2014/main" id="{606CE715-E4CF-440D-B12B-4FCB003A1342}"/>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4" name="Picture 13">
            <a:extLst>
              <a:ext uri="{FF2B5EF4-FFF2-40B4-BE49-F238E27FC236}">
                <a16:creationId xmlns:a16="http://schemas.microsoft.com/office/drawing/2014/main" id="{148427DC-FB39-5548-AFFB-098A757099B7}"/>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315344139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1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4"/>
            <a:ext cx="9900000" cy="45005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Tree>
    <p:extLst>
      <p:ext uri="{BB962C8B-B14F-4D97-AF65-F5344CB8AC3E}">
        <p14:creationId xmlns:p14="http://schemas.microsoft.com/office/powerpoint/2010/main" val="15154911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Picture &amp; Bullets">
    <p:spTree>
      <p:nvGrpSpPr>
        <p:cNvPr id="1" name=""/>
        <p:cNvGrpSpPr/>
        <p:nvPr/>
      </p:nvGrpSpPr>
      <p:grpSpPr>
        <a:xfrm>
          <a:off x="0" y="0"/>
          <a:ext cx="0" cy="0"/>
          <a:chOff x="0" y="0"/>
          <a:chExt cx="0" cy="0"/>
        </a:xfrm>
      </p:grpSpPr>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401">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fld id="{2C429910-EC8E-4DA5-B227-8444CA02670A}" type="datetime1">
              <a:rPr lang="en-AU" smtClean="0"/>
              <a:t>20/04/2026</a:t>
            </a:fld>
            <a:endParaRPr lang="en-AU" dirty="0"/>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r>
              <a:rPr lang="en-AU" dirty="0"/>
              <a:t>Presentation title</a:t>
            </a:r>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3" name="Text Placeholder 12">
            <a:extLst>
              <a:ext uri="{FF2B5EF4-FFF2-40B4-BE49-F238E27FC236}">
                <a16:creationId xmlns:a16="http://schemas.microsoft.com/office/drawing/2014/main" id="{CB6021AD-5D7B-4644-95AF-10419EC38FCC}"/>
              </a:ext>
            </a:extLst>
          </p:cNvPr>
          <p:cNvSpPr>
            <a:spLocks noGrp="1"/>
          </p:cNvSpPr>
          <p:nvPr>
            <p:ph type="body" sz="quarter" idx="31"/>
          </p:nvPr>
        </p:nvSpPr>
        <p:spPr>
          <a:xfrm>
            <a:off x="7237255" y="1855046"/>
            <a:ext cx="4089236" cy="37129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234107479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4" name="Slide Number Placeholder 3"/>
          <p:cNvSpPr>
            <a:spLocks noGrp="1"/>
          </p:cNvSpPr>
          <p:nvPr>
            <p:ph type="sldNum" sz="quarter" idx="10"/>
          </p:nvPr>
        </p:nvSpPr>
        <p:spPr/>
        <p:txBody>
          <a:bodyPr/>
          <a:lstStyle>
            <a:lvl1pPr>
              <a:defRPr/>
            </a:lvl1pPr>
          </a:lstStyle>
          <a:p>
            <a:fld id="{124866B3-8C2A-4B94-AF1A-57C3F889C822}" type="slidenum">
              <a:rPr lang="en-AU"/>
              <a:pPr/>
              <a:t>‹#›</a:t>
            </a:fld>
            <a:endParaRPr lang="en-AU" sz="941" dirty="0"/>
          </a:p>
        </p:txBody>
      </p:sp>
      <p:sp>
        <p:nvSpPr>
          <p:cNvPr id="5" name="Footer Placeholder 4"/>
          <p:cNvSpPr>
            <a:spLocks noGrp="1"/>
          </p:cNvSpPr>
          <p:nvPr>
            <p:ph type="ftr" sz="quarter" idx="11"/>
          </p:nvPr>
        </p:nvSpPr>
        <p:spPr/>
        <p:txBody>
          <a:bodyPr/>
          <a:lstStyle/>
          <a:p>
            <a:r>
              <a:rPr lang="en-AU" dirty="0"/>
              <a:t>Footer</a:t>
            </a:r>
          </a:p>
        </p:txBody>
      </p:sp>
    </p:spTree>
    <p:extLst>
      <p:ext uri="{BB962C8B-B14F-4D97-AF65-F5344CB8AC3E}">
        <p14:creationId xmlns:p14="http://schemas.microsoft.com/office/powerpoint/2010/main" val="31252801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Chart &amp; Text">
    <p:spTree>
      <p:nvGrpSpPr>
        <p:cNvPr id="1" name=""/>
        <p:cNvGrpSpPr/>
        <p:nvPr/>
      </p:nvGrpSpPr>
      <p:grpSpPr>
        <a:xfrm>
          <a:off x="0" y="0"/>
          <a:ext cx="0" cy="0"/>
          <a:chOff x="0" y="0"/>
          <a:chExt cx="0" cy="0"/>
        </a:xfrm>
      </p:grpSpPr>
      <p:sp>
        <p:nvSpPr>
          <p:cNvPr id="11" name="Chart Placeholder 8">
            <a:extLst>
              <a:ext uri="{FF2B5EF4-FFF2-40B4-BE49-F238E27FC236}">
                <a16:creationId xmlns:a16="http://schemas.microsoft.com/office/drawing/2014/main" id="{431F1B57-1B5A-4CED-949E-8535449B5B50}"/>
              </a:ext>
            </a:extLst>
          </p:cNvPr>
          <p:cNvSpPr>
            <a:spLocks noGrp="1"/>
          </p:cNvSpPr>
          <p:nvPr>
            <p:ph type="chart" sz="quarter" idx="14"/>
          </p:nvPr>
        </p:nvSpPr>
        <p:spPr>
          <a:xfrm>
            <a:off x="4589260" y="1940944"/>
            <a:ext cx="6828873" cy="4236019"/>
          </a:xfrm>
        </p:spPr>
        <p:txBody>
          <a:bodyPr anchor="ctr" anchorCtr="0"/>
          <a:lstStyle>
            <a:lvl1pPr marL="0" indent="0" algn="ctr">
              <a:buNone/>
              <a:defRPr/>
            </a:lvl1pPr>
          </a:lstStyle>
          <a:p>
            <a:r>
              <a:rPr lang="en-US" dirty="0"/>
              <a:t>Click icon to add chart</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fld id="{53B924F7-D572-438F-8AB5-CC8DF6380D59}" type="datetime1">
              <a:rPr lang="en-AU" smtClean="0"/>
              <a:t>20/04/2026</a:t>
            </a:fld>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4589260" y="1676400"/>
            <a:ext cx="6828873" cy="264544"/>
          </a:xfrm>
        </p:spPr>
        <p:txBody>
          <a:bodyPr anchor="t" anchorCtr="0"/>
          <a:lstStyle>
            <a:lvl1pPr marL="0" indent="0" algn="ctr">
              <a:lnSpc>
                <a:spcPct val="100000"/>
              </a:lnSpc>
              <a:spcBef>
                <a:spcPts val="0"/>
              </a:spcBef>
              <a:buNone/>
              <a:defRPr sz="1400" b="0">
                <a:solidFill>
                  <a:schemeClr val="tx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Chart title</a:t>
            </a:r>
          </a:p>
        </p:txBody>
      </p:sp>
      <p:sp>
        <p:nvSpPr>
          <p:cNvPr id="14" name="Text Placeholder 10">
            <a:extLst>
              <a:ext uri="{FF2B5EF4-FFF2-40B4-BE49-F238E27FC236}">
                <a16:creationId xmlns:a16="http://schemas.microsoft.com/office/drawing/2014/main" id="{D7B1EA08-EA55-461B-8A9B-A398A732B6A4}"/>
              </a:ext>
            </a:extLst>
          </p:cNvPr>
          <p:cNvSpPr>
            <a:spLocks noGrp="1"/>
          </p:cNvSpPr>
          <p:nvPr>
            <p:ph type="body" sz="quarter" idx="16"/>
          </p:nvPr>
        </p:nvSpPr>
        <p:spPr>
          <a:xfrm>
            <a:off x="759001" y="1676404"/>
            <a:ext cx="3420000" cy="450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72651122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342089" y="1383796"/>
            <a:ext cx="5399159"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5915003" y="1383796"/>
            <a:ext cx="5399160"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Slide Number Placeholder 4"/>
          <p:cNvSpPr>
            <a:spLocks noGrp="1"/>
          </p:cNvSpPr>
          <p:nvPr>
            <p:ph type="sldNum" sz="quarter" idx="10"/>
          </p:nvPr>
        </p:nvSpPr>
        <p:spPr/>
        <p:txBody>
          <a:bodyPr/>
          <a:lstStyle>
            <a:lvl1pPr>
              <a:defRPr/>
            </a:lvl1pPr>
          </a:lstStyle>
          <a:p>
            <a:fld id="{85862CF6-E18B-41F7-91E3-0BE057B5524C}" type="slidenum">
              <a:rPr lang="en-AU"/>
              <a:pPr/>
              <a:t>‹#›</a:t>
            </a:fld>
            <a:endParaRPr lang="en-AU" sz="749" dirty="0"/>
          </a:p>
        </p:txBody>
      </p:sp>
      <p:sp>
        <p:nvSpPr>
          <p:cNvPr id="6" name="Footer Placeholder 5"/>
          <p:cNvSpPr>
            <a:spLocks noGrp="1"/>
          </p:cNvSpPr>
          <p:nvPr>
            <p:ph type="ftr" sz="quarter" idx="11"/>
          </p:nvPr>
        </p:nvSpPr>
        <p:spPr/>
        <p:txBody>
          <a:bodyPr/>
          <a:lstStyle/>
          <a:p>
            <a:endParaRPr lang="en-AU" dirty="0"/>
          </a:p>
        </p:txBody>
      </p:sp>
    </p:spTree>
    <p:extLst>
      <p:ext uri="{BB962C8B-B14F-4D97-AF65-F5344CB8AC3E}">
        <p14:creationId xmlns:p14="http://schemas.microsoft.com/office/powerpoint/2010/main" val="268392852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7" name="Footer Placeholder 6"/>
          <p:cNvSpPr>
            <a:spLocks noGrp="1"/>
          </p:cNvSpPr>
          <p:nvPr>
            <p:ph type="ftr" sz="quarter" idx="10"/>
          </p:nvPr>
        </p:nvSpPr>
        <p:spPr/>
        <p:txBody>
          <a:bodyPr/>
          <a:lstStyle/>
          <a:p>
            <a:endParaRPr dirty="0">
              <a:solidFill>
                <a:srgbClr val="A3ADB2"/>
              </a:solidFill>
            </a:endParaRPr>
          </a:p>
        </p:txBody>
      </p:sp>
      <p:sp>
        <p:nvSpPr>
          <p:cNvPr id="8" name="Slide Number Placeholder 7"/>
          <p:cNvSpPr>
            <a:spLocks noGrp="1"/>
          </p:cNvSpPr>
          <p:nvPr>
            <p:ph type="sldNum" sz="quarter" idx="11"/>
          </p:nvPr>
        </p:nvSpPr>
        <p:spPr/>
        <p:txBody>
          <a:bodyPr/>
          <a:lstStyle/>
          <a:p>
            <a:fld id="{CE1B70CE-F4BC-4B6F-A663-B479B5E51611}" type="slidenum">
              <a:rPr>
                <a:solidFill>
                  <a:srgbClr val="572381"/>
                </a:solidFill>
              </a:rPr>
              <a:pPr/>
              <a:t>‹#›</a:t>
            </a:fld>
            <a:endParaRPr dirty="0">
              <a:solidFill>
                <a:srgbClr val="572381"/>
              </a:solidFill>
            </a:endParaRPr>
          </a:p>
        </p:txBody>
      </p:sp>
      <p:sp>
        <p:nvSpPr>
          <p:cNvPr id="10" name="Content Placeholder 9"/>
          <p:cNvSpPr>
            <a:spLocks noGrp="1"/>
          </p:cNvSpPr>
          <p:nvPr>
            <p:ph sz="quarter" idx="12" hasCustomPrompt="1"/>
          </p:nvPr>
        </p:nvSpPr>
        <p:spPr>
          <a:xfrm>
            <a:off x="742951" y="1620001"/>
            <a:ext cx="10752667" cy="4321175"/>
          </a:xfrm>
        </p:spPr>
        <p:txBody>
          <a:bodyPr/>
          <a:lstStyle>
            <a:lvl1pPr>
              <a:defRPr/>
            </a:lvl1pPr>
          </a:lstStyle>
          <a:p>
            <a:pPr lvl="0"/>
            <a:r>
              <a:rPr lang="en-US" dirty="0"/>
              <a:t>Use the increase/decrease list level buttons to change to body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12" name="Title 1"/>
          <p:cNvSpPr>
            <a:spLocks noGrp="1"/>
          </p:cNvSpPr>
          <p:nvPr>
            <p:ph type="body" sz="quarter" idx="13" hasCustomPrompt="1"/>
          </p:nvPr>
        </p:nvSpPr>
        <p:spPr>
          <a:xfrm>
            <a:off x="742951" y="506117"/>
            <a:ext cx="8773429" cy="852653"/>
          </a:xfrm>
        </p:spPr>
        <p:txBody>
          <a:bodyPr vert="horz" lIns="0" tIns="0" rIns="0" bIns="0" rtlCol="0" anchor="t">
            <a:noAutofit/>
          </a:bodyPr>
          <a:lstStyle>
            <a:lvl1pPr>
              <a:lnSpc>
                <a:spcPct val="90000"/>
              </a:lnSpc>
              <a:spcAft>
                <a:spcPts val="0"/>
              </a:spcAft>
              <a:defRPr lang="en-US" sz="2200" cap="none" baseline="0" smtClean="0">
                <a:solidFill>
                  <a:schemeClr val="bg2"/>
                </a:solidFill>
                <a:latin typeface="+mj-lt"/>
                <a:ea typeface="+mj-ea"/>
                <a:cs typeface="Arial" pitchFamily="34" charset="0"/>
              </a:defRPr>
            </a:lvl1pPr>
            <a:lvl2pPr>
              <a:lnSpc>
                <a:spcPct val="90000"/>
              </a:lnSpc>
              <a:spcAft>
                <a:spcPts val="0"/>
              </a:spcAft>
              <a:defRPr lang="en-US" sz="2200" cap="none" baseline="0" smtClean="0">
                <a:solidFill>
                  <a:schemeClr val="bg2"/>
                </a:solidFill>
              </a:defRPr>
            </a:lvl2pPr>
            <a:lvl3pPr marL="1588" indent="0">
              <a:lnSpc>
                <a:spcPct val="90000"/>
              </a:lnSpc>
              <a:buNone/>
              <a:defRPr lang="en-US" smtClean="0"/>
            </a:lvl3pPr>
            <a:lvl4pPr marL="1588" indent="0">
              <a:lnSpc>
                <a:spcPct val="90000"/>
              </a:lnSpc>
              <a:buNone/>
              <a:defRPr lang="en-US" smtClean="0"/>
            </a:lvl4pPr>
            <a:lvl5pPr marL="1588" indent="0">
              <a:lnSpc>
                <a:spcPct val="90000"/>
              </a:lnSpc>
              <a:buNone/>
              <a:defRPr lang="en-AU"/>
            </a:lvl5pPr>
          </a:lstStyle>
          <a:p>
            <a:pPr lvl="0">
              <a:spcBef>
                <a:spcPct val="0"/>
              </a:spcBef>
            </a:pPr>
            <a:r>
              <a:rPr lang="en-US" dirty="0"/>
              <a:t>Use the increase/decrease list level buttons to change to subheading style</a:t>
            </a:r>
          </a:p>
          <a:p>
            <a:pPr lvl="1"/>
            <a:r>
              <a:rPr lang="en-US" dirty="0"/>
              <a:t>Slide subheading</a:t>
            </a:r>
          </a:p>
        </p:txBody>
      </p:sp>
    </p:spTree>
    <p:extLst>
      <p:ext uri="{BB962C8B-B14F-4D97-AF65-F5344CB8AC3E}">
        <p14:creationId xmlns:p14="http://schemas.microsoft.com/office/powerpoint/2010/main" val="225285837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Title 1">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grpSp>
        <p:nvGrpSpPr>
          <p:cNvPr id="37" name="Group 36">
            <a:extLst>
              <a:ext uri="{FF2B5EF4-FFF2-40B4-BE49-F238E27FC236}">
                <a16:creationId xmlns:a16="http://schemas.microsoft.com/office/drawing/2014/main" id="{C3D9AEF8-8EB2-443C-9607-53B8A3041DB0}"/>
              </a:ext>
            </a:extLst>
          </p:cNvPr>
          <p:cNvGrpSpPr/>
          <p:nvPr userDrawn="1"/>
        </p:nvGrpSpPr>
        <p:grpSpPr>
          <a:xfrm>
            <a:off x="1466975" y="1323574"/>
            <a:ext cx="3162180" cy="4153311"/>
            <a:chOff x="8469313" y="1968500"/>
            <a:chExt cx="7445375" cy="9779000"/>
          </a:xfrm>
        </p:grpSpPr>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8469313" y="1968500"/>
              <a:ext cx="7445375" cy="977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9" name="Freeform 5">
              <a:extLst>
                <a:ext uri="{FF2B5EF4-FFF2-40B4-BE49-F238E27FC236}">
                  <a16:creationId xmlns:a16="http://schemas.microsoft.com/office/drawing/2014/main" id="{FBACB17F-67A3-4A1E-9CF2-44A893C1A810}"/>
                </a:ext>
              </a:extLst>
            </p:cNvPr>
            <p:cNvSpPr>
              <a:spLocks/>
            </p:cNvSpPr>
            <p:nvPr userDrawn="1"/>
          </p:nvSpPr>
          <p:spPr bwMode="auto">
            <a:xfrm>
              <a:off x="12039601" y="8234363"/>
              <a:ext cx="214313" cy="309563"/>
            </a:xfrm>
            <a:custGeom>
              <a:avLst/>
              <a:gdLst>
                <a:gd name="T0" fmla="*/ 0 w 57"/>
                <a:gd name="T1" fmla="*/ 34 h 83"/>
                <a:gd name="T2" fmla="*/ 29 w 57"/>
                <a:gd name="T3" fmla="*/ 0 h 83"/>
                <a:gd name="T4" fmla="*/ 57 w 57"/>
                <a:gd name="T5" fmla="*/ 34 h 83"/>
                <a:gd name="T6" fmla="*/ 57 w 57"/>
                <a:gd name="T7" fmla="*/ 50 h 83"/>
                <a:gd name="T8" fmla="*/ 29 w 57"/>
                <a:gd name="T9" fmla="*/ 83 h 83"/>
                <a:gd name="T10" fmla="*/ 0 w 57"/>
                <a:gd name="T11" fmla="*/ 50 h 83"/>
                <a:gd name="T12" fmla="*/ 0 w 57"/>
                <a:gd name="T13" fmla="*/ 34 h 83"/>
              </a:gdLst>
              <a:ahLst/>
              <a:cxnLst>
                <a:cxn ang="0">
                  <a:pos x="T0" y="T1"/>
                </a:cxn>
                <a:cxn ang="0">
                  <a:pos x="T2" y="T3"/>
                </a:cxn>
                <a:cxn ang="0">
                  <a:pos x="T4" y="T5"/>
                </a:cxn>
                <a:cxn ang="0">
                  <a:pos x="T6" y="T7"/>
                </a:cxn>
                <a:cxn ang="0">
                  <a:pos x="T8" y="T9"/>
                </a:cxn>
                <a:cxn ang="0">
                  <a:pos x="T10" y="T11"/>
                </a:cxn>
                <a:cxn ang="0">
                  <a:pos x="T12" y="T13"/>
                </a:cxn>
              </a:cxnLst>
              <a:rect l="0" t="0" r="r" b="b"/>
              <a:pathLst>
                <a:path w="57" h="83">
                  <a:moveTo>
                    <a:pt x="0" y="34"/>
                  </a:moveTo>
                  <a:cubicBezTo>
                    <a:pt x="0" y="15"/>
                    <a:pt x="13" y="0"/>
                    <a:pt x="29" y="0"/>
                  </a:cubicBezTo>
                  <a:cubicBezTo>
                    <a:pt x="44" y="0"/>
                    <a:pt x="57" y="15"/>
                    <a:pt x="57" y="34"/>
                  </a:cubicBezTo>
                  <a:cubicBezTo>
                    <a:pt x="57" y="50"/>
                    <a:pt x="57" y="50"/>
                    <a:pt x="57" y="50"/>
                  </a:cubicBezTo>
                  <a:cubicBezTo>
                    <a:pt x="57" y="68"/>
                    <a:pt x="44" y="83"/>
                    <a:pt x="29" y="83"/>
                  </a:cubicBezTo>
                  <a:cubicBezTo>
                    <a:pt x="13" y="83"/>
                    <a:pt x="0" y="68"/>
                    <a:pt x="0" y="50"/>
                  </a:cubicBezTo>
                  <a:lnTo>
                    <a:pt x="0" y="3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0" name="Freeform 6">
              <a:extLst>
                <a:ext uri="{FF2B5EF4-FFF2-40B4-BE49-F238E27FC236}">
                  <a16:creationId xmlns:a16="http://schemas.microsoft.com/office/drawing/2014/main" id="{8FEE4D53-8DE0-4E9F-B368-EE48062A969D}"/>
                </a:ext>
              </a:extLst>
            </p:cNvPr>
            <p:cNvSpPr>
              <a:spLocks/>
            </p:cNvSpPr>
            <p:nvPr userDrawn="1"/>
          </p:nvSpPr>
          <p:spPr bwMode="auto">
            <a:xfrm>
              <a:off x="11107738" y="8480425"/>
              <a:ext cx="2085975" cy="339725"/>
            </a:xfrm>
            <a:custGeom>
              <a:avLst/>
              <a:gdLst>
                <a:gd name="T0" fmla="*/ 312 w 557"/>
                <a:gd name="T1" fmla="*/ 3 h 91"/>
                <a:gd name="T2" fmla="*/ 246 w 557"/>
                <a:gd name="T3" fmla="*/ 3 h 91"/>
                <a:gd name="T4" fmla="*/ 33 w 557"/>
                <a:gd name="T5" fmla="*/ 45 h 91"/>
                <a:gd name="T6" fmla="*/ 0 w 557"/>
                <a:gd name="T7" fmla="*/ 71 h 91"/>
                <a:gd name="T8" fmla="*/ 34 w 557"/>
                <a:gd name="T9" fmla="*/ 91 h 91"/>
                <a:gd name="T10" fmla="*/ 524 w 557"/>
                <a:gd name="T11" fmla="*/ 91 h 91"/>
                <a:gd name="T12" fmla="*/ 557 w 557"/>
                <a:gd name="T13" fmla="*/ 71 h 91"/>
                <a:gd name="T14" fmla="*/ 524 w 557"/>
                <a:gd name="T15" fmla="*/ 45 h 91"/>
                <a:gd name="T16" fmla="*/ 312 w 557"/>
                <a:gd name="T17" fmla="*/ 3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7" h="91">
                  <a:moveTo>
                    <a:pt x="312" y="3"/>
                  </a:moveTo>
                  <a:cubicBezTo>
                    <a:pt x="294" y="0"/>
                    <a:pt x="264" y="0"/>
                    <a:pt x="246" y="3"/>
                  </a:cubicBezTo>
                  <a:cubicBezTo>
                    <a:pt x="33" y="45"/>
                    <a:pt x="33" y="45"/>
                    <a:pt x="33" y="45"/>
                  </a:cubicBezTo>
                  <a:cubicBezTo>
                    <a:pt x="15" y="48"/>
                    <a:pt x="0" y="60"/>
                    <a:pt x="0" y="71"/>
                  </a:cubicBezTo>
                  <a:cubicBezTo>
                    <a:pt x="0" y="82"/>
                    <a:pt x="16" y="91"/>
                    <a:pt x="34" y="91"/>
                  </a:cubicBezTo>
                  <a:cubicBezTo>
                    <a:pt x="524" y="91"/>
                    <a:pt x="524" y="91"/>
                    <a:pt x="524" y="91"/>
                  </a:cubicBezTo>
                  <a:cubicBezTo>
                    <a:pt x="542" y="91"/>
                    <a:pt x="557" y="82"/>
                    <a:pt x="557" y="71"/>
                  </a:cubicBezTo>
                  <a:cubicBezTo>
                    <a:pt x="557" y="60"/>
                    <a:pt x="542" y="48"/>
                    <a:pt x="524" y="45"/>
                  </a:cubicBezTo>
                  <a:lnTo>
                    <a:pt x="312" y="3"/>
                  </a:lnTo>
                  <a:close/>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3" name="Freeform 7">
              <a:extLst>
                <a:ext uri="{FF2B5EF4-FFF2-40B4-BE49-F238E27FC236}">
                  <a16:creationId xmlns:a16="http://schemas.microsoft.com/office/drawing/2014/main" id="{1C41073A-E812-4740-8596-25B58CDA03BA}"/>
                </a:ext>
              </a:extLst>
            </p:cNvPr>
            <p:cNvSpPr>
              <a:spLocks/>
            </p:cNvSpPr>
            <p:nvPr userDrawn="1"/>
          </p:nvSpPr>
          <p:spPr bwMode="auto">
            <a:xfrm>
              <a:off x="10707688" y="5597525"/>
              <a:ext cx="931863" cy="935038"/>
            </a:xfrm>
            <a:custGeom>
              <a:avLst/>
              <a:gdLst>
                <a:gd name="T0" fmla="*/ 0 w 587"/>
                <a:gd name="T1" fmla="*/ 24 h 589"/>
                <a:gd name="T2" fmla="*/ 564 w 587"/>
                <a:gd name="T3" fmla="*/ 589 h 589"/>
                <a:gd name="T4" fmla="*/ 587 w 587"/>
                <a:gd name="T5" fmla="*/ 535 h 589"/>
                <a:gd name="T6" fmla="*/ 54 w 587"/>
                <a:gd name="T7" fmla="*/ 0 h 589"/>
                <a:gd name="T8" fmla="*/ 0 w 587"/>
                <a:gd name="T9" fmla="*/ 24 h 589"/>
              </a:gdLst>
              <a:ahLst/>
              <a:cxnLst>
                <a:cxn ang="0">
                  <a:pos x="T0" y="T1"/>
                </a:cxn>
                <a:cxn ang="0">
                  <a:pos x="T2" y="T3"/>
                </a:cxn>
                <a:cxn ang="0">
                  <a:pos x="T4" y="T5"/>
                </a:cxn>
                <a:cxn ang="0">
                  <a:pos x="T6" y="T7"/>
                </a:cxn>
                <a:cxn ang="0">
                  <a:pos x="T8" y="T9"/>
                </a:cxn>
              </a:cxnLst>
              <a:rect l="0" t="0" r="r" b="b"/>
              <a:pathLst>
                <a:path w="587" h="589">
                  <a:moveTo>
                    <a:pt x="0" y="24"/>
                  </a:moveTo>
                  <a:lnTo>
                    <a:pt x="564" y="589"/>
                  </a:lnTo>
                  <a:lnTo>
                    <a:pt x="587" y="535"/>
                  </a:lnTo>
                  <a:lnTo>
                    <a:pt x="54" y="0"/>
                  </a:lnTo>
                  <a:lnTo>
                    <a:pt x="0" y="2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4" name="Freeform 8">
              <a:extLst>
                <a:ext uri="{FF2B5EF4-FFF2-40B4-BE49-F238E27FC236}">
                  <a16:creationId xmlns:a16="http://schemas.microsoft.com/office/drawing/2014/main" id="{47EC8435-45F5-4D23-8AD2-6D8437108997}"/>
                </a:ext>
              </a:extLst>
            </p:cNvPr>
            <p:cNvSpPr>
              <a:spLocks/>
            </p:cNvSpPr>
            <p:nvPr userDrawn="1"/>
          </p:nvSpPr>
          <p:spPr bwMode="auto">
            <a:xfrm>
              <a:off x="10583863" y="5635625"/>
              <a:ext cx="1019175" cy="1020763"/>
            </a:xfrm>
            <a:custGeom>
              <a:avLst/>
              <a:gdLst>
                <a:gd name="T0" fmla="*/ 19 w 272"/>
                <a:gd name="T1" fmla="*/ 6 h 273"/>
                <a:gd name="T2" fmla="*/ 12 w 272"/>
                <a:gd name="T3" fmla="*/ 43 h 273"/>
                <a:gd name="T4" fmla="*/ 229 w 272"/>
                <a:gd name="T5" fmla="*/ 260 h 273"/>
                <a:gd name="T6" fmla="*/ 266 w 272"/>
                <a:gd name="T7" fmla="*/ 253 h 273"/>
                <a:gd name="T8" fmla="*/ 272 w 272"/>
                <a:gd name="T9" fmla="*/ 240 h 273"/>
                <a:gd name="T10" fmla="*/ 33 w 272"/>
                <a:gd name="T11" fmla="*/ 0 h 273"/>
                <a:gd name="T12" fmla="*/ 19 w 272"/>
                <a:gd name="T13" fmla="*/ 6 h 273"/>
              </a:gdLst>
              <a:ahLst/>
              <a:cxnLst>
                <a:cxn ang="0">
                  <a:pos x="T0" y="T1"/>
                </a:cxn>
                <a:cxn ang="0">
                  <a:pos x="T2" y="T3"/>
                </a:cxn>
                <a:cxn ang="0">
                  <a:pos x="T4" y="T5"/>
                </a:cxn>
                <a:cxn ang="0">
                  <a:pos x="T6" y="T7"/>
                </a:cxn>
                <a:cxn ang="0">
                  <a:pos x="T8" y="T9"/>
                </a:cxn>
                <a:cxn ang="0">
                  <a:pos x="T10" y="T11"/>
                </a:cxn>
                <a:cxn ang="0">
                  <a:pos x="T12" y="T13"/>
                </a:cxn>
              </a:cxnLst>
              <a:rect l="0" t="0" r="r" b="b"/>
              <a:pathLst>
                <a:path w="272" h="273">
                  <a:moveTo>
                    <a:pt x="19" y="6"/>
                  </a:moveTo>
                  <a:cubicBezTo>
                    <a:pt x="3" y="13"/>
                    <a:pt x="0" y="30"/>
                    <a:pt x="12" y="43"/>
                  </a:cubicBezTo>
                  <a:cubicBezTo>
                    <a:pt x="229" y="260"/>
                    <a:pt x="229" y="260"/>
                    <a:pt x="229" y="260"/>
                  </a:cubicBezTo>
                  <a:cubicBezTo>
                    <a:pt x="242" y="273"/>
                    <a:pt x="259" y="270"/>
                    <a:pt x="266" y="253"/>
                  </a:cubicBezTo>
                  <a:cubicBezTo>
                    <a:pt x="272" y="240"/>
                    <a:pt x="272" y="240"/>
                    <a:pt x="272" y="240"/>
                  </a:cubicBezTo>
                  <a:cubicBezTo>
                    <a:pt x="33" y="0"/>
                    <a:pt x="33" y="0"/>
                    <a:pt x="33" y="0"/>
                  </a:cubicBezTo>
                  <a:lnTo>
                    <a:pt x="19"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5" name="Freeform 9">
              <a:extLst>
                <a:ext uri="{FF2B5EF4-FFF2-40B4-BE49-F238E27FC236}">
                  <a16:creationId xmlns:a16="http://schemas.microsoft.com/office/drawing/2014/main" id="{291B8BE0-0F0B-4F15-AAAE-4CA7171ECAE3}"/>
                </a:ext>
              </a:extLst>
            </p:cNvPr>
            <p:cNvSpPr>
              <a:spLocks/>
            </p:cNvSpPr>
            <p:nvPr userDrawn="1"/>
          </p:nvSpPr>
          <p:spPr bwMode="auto">
            <a:xfrm>
              <a:off x="12126913" y="6854825"/>
              <a:ext cx="1089025" cy="1128713"/>
            </a:xfrm>
            <a:custGeom>
              <a:avLst/>
              <a:gdLst>
                <a:gd name="T0" fmla="*/ 13 w 291"/>
                <a:gd name="T1" fmla="*/ 302 h 302"/>
                <a:gd name="T2" fmla="*/ 5 w 291"/>
                <a:gd name="T3" fmla="*/ 298 h 302"/>
                <a:gd name="T4" fmla="*/ 4 w 291"/>
                <a:gd name="T5" fmla="*/ 282 h 302"/>
                <a:gd name="T6" fmla="*/ 269 w 291"/>
                <a:gd name="T7" fmla="*/ 5 h 302"/>
                <a:gd name="T8" fmla="*/ 286 w 291"/>
                <a:gd name="T9" fmla="*/ 5 h 302"/>
                <a:gd name="T10" fmla="*/ 286 w 291"/>
                <a:gd name="T11" fmla="*/ 22 h 302"/>
                <a:gd name="T12" fmla="*/ 21 w 291"/>
                <a:gd name="T13" fmla="*/ 298 h 302"/>
                <a:gd name="T14" fmla="*/ 13 w 291"/>
                <a:gd name="T15" fmla="*/ 302 h 30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2">
                  <a:moveTo>
                    <a:pt x="13" y="302"/>
                  </a:moveTo>
                  <a:cubicBezTo>
                    <a:pt x="10" y="302"/>
                    <a:pt x="7" y="301"/>
                    <a:pt x="5" y="298"/>
                  </a:cubicBezTo>
                  <a:cubicBezTo>
                    <a:pt x="0" y="294"/>
                    <a:pt x="0" y="286"/>
                    <a:pt x="4" y="282"/>
                  </a:cubicBezTo>
                  <a:cubicBezTo>
                    <a:pt x="269" y="5"/>
                    <a:pt x="269" y="5"/>
                    <a:pt x="269" y="5"/>
                  </a:cubicBezTo>
                  <a:cubicBezTo>
                    <a:pt x="274" y="1"/>
                    <a:pt x="281" y="0"/>
                    <a:pt x="286" y="5"/>
                  </a:cubicBezTo>
                  <a:cubicBezTo>
                    <a:pt x="290" y="10"/>
                    <a:pt x="291" y="17"/>
                    <a:pt x="286" y="22"/>
                  </a:cubicBezTo>
                  <a:cubicBezTo>
                    <a:pt x="21" y="298"/>
                    <a:pt x="21" y="298"/>
                    <a:pt x="21" y="298"/>
                  </a:cubicBezTo>
                  <a:cubicBezTo>
                    <a:pt x="19" y="301"/>
                    <a:pt x="16" y="302"/>
                    <a:pt x="13" y="302"/>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27" name="Freeform 10">
              <a:extLst>
                <a:ext uri="{FF2B5EF4-FFF2-40B4-BE49-F238E27FC236}">
                  <a16:creationId xmlns:a16="http://schemas.microsoft.com/office/drawing/2014/main" id="{FA82D773-62B1-47EC-9CAE-2DC1CA1E3990}"/>
                </a:ext>
              </a:extLst>
            </p:cNvPr>
            <p:cNvSpPr>
              <a:spLocks/>
            </p:cNvSpPr>
            <p:nvPr userDrawn="1"/>
          </p:nvSpPr>
          <p:spPr bwMode="auto">
            <a:xfrm>
              <a:off x="12249151" y="6970713"/>
              <a:ext cx="1090613" cy="1123950"/>
            </a:xfrm>
            <a:custGeom>
              <a:avLst/>
              <a:gdLst>
                <a:gd name="T0" fmla="*/ 13 w 291"/>
                <a:gd name="T1" fmla="*/ 301 h 301"/>
                <a:gd name="T2" fmla="*/ 5 w 291"/>
                <a:gd name="T3" fmla="*/ 297 h 301"/>
                <a:gd name="T4" fmla="*/ 4 w 291"/>
                <a:gd name="T5" fmla="*/ 281 h 301"/>
                <a:gd name="T6" fmla="*/ 269 w 291"/>
                <a:gd name="T7" fmla="*/ 4 h 301"/>
                <a:gd name="T8" fmla="*/ 286 w 291"/>
                <a:gd name="T9" fmla="*/ 4 h 301"/>
                <a:gd name="T10" fmla="*/ 286 w 291"/>
                <a:gd name="T11" fmla="*/ 21 h 301"/>
                <a:gd name="T12" fmla="*/ 21 w 291"/>
                <a:gd name="T13" fmla="*/ 297 h 301"/>
                <a:gd name="T14" fmla="*/ 13 w 291"/>
                <a:gd name="T15" fmla="*/ 301 h 30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1">
                  <a:moveTo>
                    <a:pt x="13" y="301"/>
                  </a:moveTo>
                  <a:cubicBezTo>
                    <a:pt x="10" y="301"/>
                    <a:pt x="7" y="300"/>
                    <a:pt x="5" y="297"/>
                  </a:cubicBezTo>
                  <a:cubicBezTo>
                    <a:pt x="0" y="293"/>
                    <a:pt x="0" y="286"/>
                    <a:pt x="4" y="281"/>
                  </a:cubicBezTo>
                  <a:cubicBezTo>
                    <a:pt x="269" y="4"/>
                    <a:pt x="269" y="4"/>
                    <a:pt x="269" y="4"/>
                  </a:cubicBezTo>
                  <a:cubicBezTo>
                    <a:pt x="274" y="0"/>
                    <a:pt x="281" y="0"/>
                    <a:pt x="286" y="4"/>
                  </a:cubicBezTo>
                  <a:cubicBezTo>
                    <a:pt x="291" y="9"/>
                    <a:pt x="291" y="16"/>
                    <a:pt x="286" y="21"/>
                  </a:cubicBezTo>
                  <a:cubicBezTo>
                    <a:pt x="21" y="297"/>
                    <a:pt x="21" y="297"/>
                    <a:pt x="21" y="297"/>
                  </a:cubicBezTo>
                  <a:cubicBezTo>
                    <a:pt x="19" y="300"/>
                    <a:pt x="16" y="301"/>
                    <a:pt x="13" y="301"/>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29" name="Freeform 11">
              <a:extLst>
                <a:ext uri="{FF2B5EF4-FFF2-40B4-BE49-F238E27FC236}">
                  <a16:creationId xmlns:a16="http://schemas.microsoft.com/office/drawing/2014/main" id="{F61394F7-C384-438C-8347-A5766D8E56AC}"/>
                </a:ext>
              </a:extLst>
            </p:cNvPr>
            <p:cNvSpPr>
              <a:spLocks/>
            </p:cNvSpPr>
            <p:nvPr userDrawn="1"/>
          </p:nvSpPr>
          <p:spPr bwMode="auto">
            <a:xfrm>
              <a:off x="12111038" y="5784850"/>
              <a:ext cx="1130300" cy="1084263"/>
            </a:xfrm>
            <a:custGeom>
              <a:avLst/>
              <a:gdLst>
                <a:gd name="T0" fmla="*/ 289 w 302"/>
                <a:gd name="T1" fmla="*/ 290 h 290"/>
                <a:gd name="T2" fmla="*/ 281 w 302"/>
                <a:gd name="T3" fmla="*/ 286 h 290"/>
                <a:gd name="T4" fmla="*/ 5 w 302"/>
                <a:gd name="T5" fmla="*/ 21 h 290"/>
                <a:gd name="T6" fmla="*/ 4 w 302"/>
                <a:gd name="T7" fmla="*/ 5 h 290"/>
                <a:gd name="T8" fmla="*/ 21 w 302"/>
                <a:gd name="T9" fmla="*/ 4 h 290"/>
                <a:gd name="T10" fmla="*/ 297 w 302"/>
                <a:gd name="T11" fmla="*/ 269 h 290"/>
                <a:gd name="T12" fmla="*/ 298 w 302"/>
                <a:gd name="T13" fmla="*/ 286 h 290"/>
                <a:gd name="T14" fmla="*/ 289 w 302"/>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2" h="290">
                  <a:moveTo>
                    <a:pt x="289" y="290"/>
                  </a:moveTo>
                  <a:cubicBezTo>
                    <a:pt x="286" y="290"/>
                    <a:pt x="283" y="288"/>
                    <a:pt x="281" y="286"/>
                  </a:cubicBezTo>
                  <a:cubicBezTo>
                    <a:pt x="5" y="21"/>
                    <a:pt x="5" y="21"/>
                    <a:pt x="5" y="21"/>
                  </a:cubicBezTo>
                  <a:cubicBezTo>
                    <a:pt x="0" y="17"/>
                    <a:pt x="0" y="9"/>
                    <a:pt x="4" y="5"/>
                  </a:cubicBezTo>
                  <a:cubicBezTo>
                    <a:pt x="9" y="0"/>
                    <a:pt x="16" y="0"/>
                    <a:pt x="21" y="4"/>
                  </a:cubicBezTo>
                  <a:cubicBezTo>
                    <a:pt x="297" y="269"/>
                    <a:pt x="297" y="269"/>
                    <a:pt x="297" y="269"/>
                  </a:cubicBezTo>
                  <a:cubicBezTo>
                    <a:pt x="302" y="274"/>
                    <a:pt x="302" y="281"/>
                    <a:pt x="298" y="286"/>
                  </a:cubicBezTo>
                  <a:cubicBezTo>
                    <a:pt x="296" y="288"/>
                    <a:pt x="292" y="290"/>
                    <a:pt x="289"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0" name="Freeform 12">
              <a:extLst>
                <a:ext uri="{FF2B5EF4-FFF2-40B4-BE49-F238E27FC236}">
                  <a16:creationId xmlns:a16="http://schemas.microsoft.com/office/drawing/2014/main" id="{EC8A732B-3BAF-4090-8A06-8CCEACBC6DF9}"/>
                </a:ext>
              </a:extLst>
            </p:cNvPr>
            <p:cNvSpPr>
              <a:spLocks/>
            </p:cNvSpPr>
            <p:nvPr userDrawn="1"/>
          </p:nvSpPr>
          <p:spPr bwMode="auto">
            <a:xfrm>
              <a:off x="12220576" y="5665788"/>
              <a:ext cx="1133475" cy="1084263"/>
            </a:xfrm>
            <a:custGeom>
              <a:avLst/>
              <a:gdLst>
                <a:gd name="T0" fmla="*/ 290 w 303"/>
                <a:gd name="T1" fmla="*/ 290 h 290"/>
                <a:gd name="T2" fmla="*/ 282 w 303"/>
                <a:gd name="T3" fmla="*/ 287 h 290"/>
                <a:gd name="T4" fmla="*/ 5 w 303"/>
                <a:gd name="T5" fmla="*/ 22 h 290"/>
                <a:gd name="T6" fmla="*/ 5 w 303"/>
                <a:gd name="T7" fmla="*/ 5 h 290"/>
                <a:gd name="T8" fmla="*/ 22 w 303"/>
                <a:gd name="T9" fmla="*/ 5 h 290"/>
                <a:gd name="T10" fmla="*/ 298 w 303"/>
                <a:gd name="T11" fmla="*/ 269 h 290"/>
                <a:gd name="T12" fmla="*/ 298 w 303"/>
                <a:gd name="T13" fmla="*/ 286 h 290"/>
                <a:gd name="T14" fmla="*/ 290 w 303"/>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3" h="290">
                  <a:moveTo>
                    <a:pt x="290" y="290"/>
                  </a:moveTo>
                  <a:cubicBezTo>
                    <a:pt x="287" y="290"/>
                    <a:pt x="284" y="289"/>
                    <a:pt x="282" y="287"/>
                  </a:cubicBezTo>
                  <a:cubicBezTo>
                    <a:pt x="5" y="22"/>
                    <a:pt x="5" y="22"/>
                    <a:pt x="5" y="22"/>
                  </a:cubicBezTo>
                  <a:cubicBezTo>
                    <a:pt x="1" y="17"/>
                    <a:pt x="0" y="10"/>
                    <a:pt x="5" y="5"/>
                  </a:cubicBezTo>
                  <a:cubicBezTo>
                    <a:pt x="9" y="0"/>
                    <a:pt x="17" y="0"/>
                    <a:pt x="22" y="5"/>
                  </a:cubicBezTo>
                  <a:cubicBezTo>
                    <a:pt x="298" y="269"/>
                    <a:pt x="298" y="269"/>
                    <a:pt x="298" y="269"/>
                  </a:cubicBezTo>
                  <a:cubicBezTo>
                    <a:pt x="303" y="274"/>
                    <a:pt x="303" y="282"/>
                    <a:pt x="298" y="286"/>
                  </a:cubicBezTo>
                  <a:cubicBezTo>
                    <a:pt x="296" y="289"/>
                    <a:pt x="293" y="290"/>
                    <a:pt x="290"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1" name="Freeform 13">
              <a:extLst>
                <a:ext uri="{FF2B5EF4-FFF2-40B4-BE49-F238E27FC236}">
                  <a16:creationId xmlns:a16="http://schemas.microsoft.com/office/drawing/2014/main" id="{60713F4F-9653-40D7-B39D-6A839FB17333}"/>
                </a:ext>
              </a:extLst>
            </p:cNvPr>
            <p:cNvSpPr>
              <a:spLocks noEditPoints="1"/>
            </p:cNvSpPr>
            <p:nvPr userDrawn="1"/>
          </p:nvSpPr>
          <p:spPr bwMode="auto">
            <a:xfrm>
              <a:off x="13119101" y="6656388"/>
              <a:ext cx="384175" cy="384175"/>
            </a:xfrm>
            <a:custGeom>
              <a:avLst/>
              <a:gdLst>
                <a:gd name="T0" fmla="*/ 51 w 103"/>
                <a:gd name="T1" fmla="*/ 35 h 103"/>
                <a:gd name="T2" fmla="*/ 35 w 103"/>
                <a:gd name="T3" fmla="*/ 51 h 103"/>
                <a:gd name="T4" fmla="*/ 51 w 103"/>
                <a:gd name="T5" fmla="*/ 67 h 103"/>
                <a:gd name="T6" fmla="*/ 67 w 103"/>
                <a:gd name="T7" fmla="*/ 51 h 103"/>
                <a:gd name="T8" fmla="*/ 51 w 103"/>
                <a:gd name="T9" fmla="*/ 35 h 103"/>
                <a:gd name="T10" fmla="*/ 51 w 103"/>
                <a:gd name="T11" fmla="*/ 103 h 103"/>
                <a:gd name="T12" fmla="*/ 0 w 103"/>
                <a:gd name="T13" fmla="*/ 51 h 103"/>
                <a:gd name="T14" fmla="*/ 51 w 103"/>
                <a:gd name="T15" fmla="*/ 0 h 103"/>
                <a:gd name="T16" fmla="*/ 103 w 103"/>
                <a:gd name="T17" fmla="*/ 51 h 103"/>
                <a:gd name="T18" fmla="*/ 51 w 103"/>
                <a:gd name="T19" fmla="*/ 103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3">
                  <a:moveTo>
                    <a:pt x="51" y="35"/>
                  </a:moveTo>
                  <a:cubicBezTo>
                    <a:pt x="42" y="35"/>
                    <a:pt x="35" y="43"/>
                    <a:pt x="35" y="51"/>
                  </a:cubicBezTo>
                  <a:cubicBezTo>
                    <a:pt x="35" y="60"/>
                    <a:pt x="42" y="67"/>
                    <a:pt x="51" y="67"/>
                  </a:cubicBezTo>
                  <a:cubicBezTo>
                    <a:pt x="60" y="67"/>
                    <a:pt x="67" y="60"/>
                    <a:pt x="67" y="51"/>
                  </a:cubicBezTo>
                  <a:cubicBezTo>
                    <a:pt x="67" y="43"/>
                    <a:pt x="60" y="35"/>
                    <a:pt x="51" y="35"/>
                  </a:cubicBezTo>
                  <a:moveTo>
                    <a:pt x="51" y="103"/>
                  </a:moveTo>
                  <a:cubicBezTo>
                    <a:pt x="23" y="103"/>
                    <a:pt x="0" y="80"/>
                    <a:pt x="0" y="51"/>
                  </a:cubicBezTo>
                  <a:cubicBezTo>
                    <a:pt x="0" y="23"/>
                    <a:pt x="23" y="0"/>
                    <a:pt x="51" y="0"/>
                  </a:cubicBezTo>
                  <a:cubicBezTo>
                    <a:pt x="80" y="0"/>
                    <a:pt x="103" y="23"/>
                    <a:pt x="103" y="51"/>
                  </a:cubicBezTo>
                  <a:cubicBezTo>
                    <a:pt x="103" y="80"/>
                    <a:pt x="80" y="103"/>
                    <a:pt x="51" y="10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2" name="Freeform 14">
              <a:extLst>
                <a:ext uri="{FF2B5EF4-FFF2-40B4-BE49-F238E27FC236}">
                  <a16:creationId xmlns:a16="http://schemas.microsoft.com/office/drawing/2014/main" id="{AACCD0AE-33B5-4647-8E2F-74D4AC7E9302}"/>
                </a:ext>
              </a:extLst>
            </p:cNvPr>
            <p:cNvSpPr>
              <a:spLocks noEditPoints="1"/>
            </p:cNvSpPr>
            <p:nvPr userDrawn="1"/>
          </p:nvSpPr>
          <p:spPr bwMode="auto">
            <a:xfrm>
              <a:off x="11950701" y="7915275"/>
              <a:ext cx="385763" cy="388938"/>
            </a:xfrm>
            <a:custGeom>
              <a:avLst/>
              <a:gdLst>
                <a:gd name="T0" fmla="*/ 51 w 103"/>
                <a:gd name="T1" fmla="*/ 36 h 104"/>
                <a:gd name="T2" fmla="*/ 35 w 103"/>
                <a:gd name="T3" fmla="*/ 52 h 104"/>
                <a:gd name="T4" fmla="*/ 51 w 103"/>
                <a:gd name="T5" fmla="*/ 68 h 104"/>
                <a:gd name="T6" fmla="*/ 67 w 103"/>
                <a:gd name="T7" fmla="*/ 52 h 104"/>
                <a:gd name="T8" fmla="*/ 51 w 103"/>
                <a:gd name="T9" fmla="*/ 36 h 104"/>
                <a:gd name="T10" fmla="*/ 51 w 103"/>
                <a:gd name="T11" fmla="*/ 104 h 104"/>
                <a:gd name="T12" fmla="*/ 0 w 103"/>
                <a:gd name="T13" fmla="*/ 52 h 104"/>
                <a:gd name="T14" fmla="*/ 51 w 103"/>
                <a:gd name="T15" fmla="*/ 0 h 104"/>
                <a:gd name="T16" fmla="*/ 103 w 103"/>
                <a:gd name="T17" fmla="*/ 52 h 104"/>
                <a:gd name="T18" fmla="*/ 51 w 103"/>
                <a:gd name="T19" fmla="*/ 10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4">
                  <a:moveTo>
                    <a:pt x="51" y="36"/>
                  </a:moveTo>
                  <a:cubicBezTo>
                    <a:pt x="43" y="36"/>
                    <a:pt x="35" y="43"/>
                    <a:pt x="35" y="52"/>
                  </a:cubicBezTo>
                  <a:cubicBezTo>
                    <a:pt x="35" y="61"/>
                    <a:pt x="43" y="68"/>
                    <a:pt x="51" y="68"/>
                  </a:cubicBezTo>
                  <a:cubicBezTo>
                    <a:pt x="60" y="68"/>
                    <a:pt x="67" y="61"/>
                    <a:pt x="67" y="52"/>
                  </a:cubicBezTo>
                  <a:cubicBezTo>
                    <a:pt x="67" y="43"/>
                    <a:pt x="60" y="36"/>
                    <a:pt x="51" y="36"/>
                  </a:cubicBezTo>
                  <a:moveTo>
                    <a:pt x="51" y="104"/>
                  </a:moveTo>
                  <a:cubicBezTo>
                    <a:pt x="23" y="104"/>
                    <a:pt x="0" y="80"/>
                    <a:pt x="0" y="52"/>
                  </a:cubicBezTo>
                  <a:cubicBezTo>
                    <a:pt x="0" y="24"/>
                    <a:pt x="23" y="0"/>
                    <a:pt x="51" y="0"/>
                  </a:cubicBezTo>
                  <a:cubicBezTo>
                    <a:pt x="80" y="0"/>
                    <a:pt x="103" y="24"/>
                    <a:pt x="103" y="52"/>
                  </a:cubicBezTo>
                  <a:cubicBezTo>
                    <a:pt x="103" y="80"/>
                    <a:pt x="80" y="104"/>
                    <a:pt x="51" y="104"/>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3" name="Freeform 15">
              <a:extLst>
                <a:ext uri="{FF2B5EF4-FFF2-40B4-BE49-F238E27FC236}">
                  <a16:creationId xmlns:a16="http://schemas.microsoft.com/office/drawing/2014/main" id="{DF566B14-B982-43C6-AB60-BA34CEFB3782}"/>
                </a:ext>
              </a:extLst>
            </p:cNvPr>
            <p:cNvSpPr>
              <a:spLocks/>
            </p:cNvSpPr>
            <p:nvPr userDrawn="1"/>
          </p:nvSpPr>
          <p:spPr bwMode="auto">
            <a:xfrm>
              <a:off x="11845926" y="5411788"/>
              <a:ext cx="523875" cy="522288"/>
            </a:xfrm>
            <a:custGeom>
              <a:avLst/>
              <a:gdLst>
                <a:gd name="T0" fmla="*/ 127 w 140"/>
                <a:gd name="T1" fmla="*/ 61 h 140"/>
                <a:gd name="T2" fmla="*/ 127 w 140"/>
                <a:gd name="T3" fmla="*/ 109 h 140"/>
                <a:gd name="T4" fmla="*/ 109 w 140"/>
                <a:gd name="T5" fmla="*/ 127 h 140"/>
                <a:gd name="T6" fmla="*/ 62 w 140"/>
                <a:gd name="T7" fmla="*/ 127 h 140"/>
                <a:gd name="T8" fmla="*/ 14 w 140"/>
                <a:gd name="T9" fmla="*/ 78 h 140"/>
                <a:gd name="T10" fmla="*/ 14 w 140"/>
                <a:gd name="T11" fmla="*/ 31 h 140"/>
                <a:gd name="T12" fmla="*/ 31 w 140"/>
                <a:gd name="T13" fmla="*/ 13 h 140"/>
                <a:gd name="T14" fmla="*/ 79 w 140"/>
                <a:gd name="T15" fmla="*/ 13 h 140"/>
                <a:gd name="T16" fmla="*/ 127 w 140"/>
                <a:gd name="T17" fmla="*/ 61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0" h="140">
                  <a:moveTo>
                    <a:pt x="127" y="61"/>
                  </a:moveTo>
                  <a:cubicBezTo>
                    <a:pt x="140" y="75"/>
                    <a:pt x="140" y="96"/>
                    <a:pt x="127" y="109"/>
                  </a:cubicBezTo>
                  <a:cubicBezTo>
                    <a:pt x="109" y="127"/>
                    <a:pt x="109" y="127"/>
                    <a:pt x="109" y="127"/>
                  </a:cubicBezTo>
                  <a:cubicBezTo>
                    <a:pt x="96" y="140"/>
                    <a:pt x="75" y="140"/>
                    <a:pt x="62" y="127"/>
                  </a:cubicBezTo>
                  <a:cubicBezTo>
                    <a:pt x="14" y="78"/>
                    <a:pt x="14" y="78"/>
                    <a:pt x="14" y="78"/>
                  </a:cubicBezTo>
                  <a:cubicBezTo>
                    <a:pt x="0" y="65"/>
                    <a:pt x="0" y="44"/>
                    <a:pt x="14" y="31"/>
                  </a:cubicBezTo>
                  <a:cubicBezTo>
                    <a:pt x="31" y="13"/>
                    <a:pt x="31" y="13"/>
                    <a:pt x="31" y="13"/>
                  </a:cubicBezTo>
                  <a:cubicBezTo>
                    <a:pt x="44" y="0"/>
                    <a:pt x="66" y="0"/>
                    <a:pt x="79" y="13"/>
                  </a:cubicBezTo>
                  <a:lnTo>
                    <a:pt x="127" y="6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4" name="Freeform 16">
              <a:extLst>
                <a:ext uri="{FF2B5EF4-FFF2-40B4-BE49-F238E27FC236}">
                  <a16:creationId xmlns:a16="http://schemas.microsoft.com/office/drawing/2014/main" id="{46AB7AAB-88AB-4252-B983-19AFBFB30893}"/>
                </a:ext>
              </a:extLst>
            </p:cNvPr>
            <p:cNvSpPr>
              <a:spLocks/>
            </p:cNvSpPr>
            <p:nvPr userDrawn="1"/>
          </p:nvSpPr>
          <p:spPr bwMode="auto">
            <a:xfrm>
              <a:off x="11906251" y="5075238"/>
              <a:ext cx="254000" cy="254000"/>
            </a:xfrm>
            <a:custGeom>
              <a:avLst/>
              <a:gdLst>
                <a:gd name="T0" fmla="*/ 18 w 68"/>
                <a:gd name="T1" fmla="*/ 16 h 68"/>
                <a:gd name="T2" fmla="*/ 58 w 68"/>
                <a:gd name="T3" fmla="*/ 9 h 68"/>
                <a:gd name="T4" fmla="*/ 52 w 68"/>
                <a:gd name="T5" fmla="*/ 50 h 68"/>
                <a:gd name="T6" fmla="*/ 50 w 68"/>
                <a:gd name="T7" fmla="*/ 52 h 68"/>
                <a:gd name="T8" fmla="*/ 9 w 68"/>
                <a:gd name="T9" fmla="*/ 59 h 68"/>
                <a:gd name="T10" fmla="*/ 16 w 68"/>
                <a:gd name="T11" fmla="*/ 18 h 68"/>
                <a:gd name="T12" fmla="*/ 18 w 68"/>
                <a:gd name="T13" fmla="*/ 16 h 68"/>
              </a:gdLst>
              <a:ahLst/>
              <a:cxnLst>
                <a:cxn ang="0">
                  <a:pos x="T0" y="T1"/>
                </a:cxn>
                <a:cxn ang="0">
                  <a:pos x="T2" y="T3"/>
                </a:cxn>
                <a:cxn ang="0">
                  <a:pos x="T4" y="T5"/>
                </a:cxn>
                <a:cxn ang="0">
                  <a:pos x="T6" y="T7"/>
                </a:cxn>
                <a:cxn ang="0">
                  <a:pos x="T8" y="T9"/>
                </a:cxn>
                <a:cxn ang="0">
                  <a:pos x="T10" y="T11"/>
                </a:cxn>
                <a:cxn ang="0">
                  <a:pos x="T12" y="T13"/>
                </a:cxn>
              </a:cxnLst>
              <a:rect l="0" t="0" r="r" b="b"/>
              <a:pathLst>
                <a:path w="68" h="68">
                  <a:moveTo>
                    <a:pt x="18" y="16"/>
                  </a:moveTo>
                  <a:cubicBezTo>
                    <a:pt x="31" y="3"/>
                    <a:pt x="49" y="0"/>
                    <a:pt x="58" y="9"/>
                  </a:cubicBezTo>
                  <a:cubicBezTo>
                    <a:pt x="68" y="19"/>
                    <a:pt x="65" y="37"/>
                    <a:pt x="52" y="50"/>
                  </a:cubicBezTo>
                  <a:cubicBezTo>
                    <a:pt x="50" y="52"/>
                    <a:pt x="50" y="52"/>
                    <a:pt x="50" y="52"/>
                  </a:cubicBezTo>
                  <a:cubicBezTo>
                    <a:pt x="36" y="65"/>
                    <a:pt x="18" y="68"/>
                    <a:pt x="9" y="59"/>
                  </a:cubicBezTo>
                  <a:cubicBezTo>
                    <a:pt x="0" y="50"/>
                    <a:pt x="3" y="31"/>
                    <a:pt x="16" y="18"/>
                  </a:cubicBezTo>
                  <a:lnTo>
                    <a:pt x="18" y="16"/>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5" name="Freeform 17">
              <a:extLst>
                <a:ext uri="{FF2B5EF4-FFF2-40B4-BE49-F238E27FC236}">
                  <a16:creationId xmlns:a16="http://schemas.microsoft.com/office/drawing/2014/main" id="{69DFBCAE-7C6C-4307-9391-4241244EB275}"/>
                </a:ext>
              </a:extLst>
            </p:cNvPr>
            <p:cNvSpPr>
              <a:spLocks/>
            </p:cNvSpPr>
            <p:nvPr userDrawn="1"/>
          </p:nvSpPr>
          <p:spPr bwMode="auto">
            <a:xfrm>
              <a:off x="10793413" y="4981575"/>
              <a:ext cx="1463675" cy="1465263"/>
            </a:xfrm>
            <a:custGeom>
              <a:avLst/>
              <a:gdLst>
                <a:gd name="T0" fmla="*/ 378 w 391"/>
                <a:gd name="T1" fmla="*/ 90 h 392"/>
                <a:gd name="T2" fmla="*/ 301 w 391"/>
                <a:gd name="T3" fmla="*/ 13 h 392"/>
                <a:gd name="T4" fmla="*/ 253 w 391"/>
                <a:gd name="T5" fmla="*/ 13 h 392"/>
                <a:gd name="T6" fmla="*/ 206 w 391"/>
                <a:gd name="T7" fmla="*/ 61 h 392"/>
                <a:gd name="T8" fmla="*/ 151 w 391"/>
                <a:gd name="T9" fmla="*/ 99 h 392"/>
                <a:gd name="T10" fmla="*/ 0 w 391"/>
                <a:gd name="T11" fmla="*/ 165 h 392"/>
                <a:gd name="T12" fmla="*/ 226 w 391"/>
                <a:gd name="T13" fmla="*/ 392 h 392"/>
                <a:gd name="T14" fmla="*/ 293 w 391"/>
                <a:gd name="T15" fmla="*/ 240 h 392"/>
                <a:gd name="T16" fmla="*/ 330 w 391"/>
                <a:gd name="T17" fmla="*/ 186 h 392"/>
                <a:gd name="T18" fmla="*/ 378 w 391"/>
                <a:gd name="T19" fmla="*/ 138 h 392"/>
                <a:gd name="T20" fmla="*/ 378 w 391"/>
                <a:gd name="T21" fmla="*/ 90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1" h="392">
                  <a:moveTo>
                    <a:pt x="378" y="90"/>
                  </a:moveTo>
                  <a:cubicBezTo>
                    <a:pt x="301" y="13"/>
                    <a:pt x="301" y="13"/>
                    <a:pt x="301" y="13"/>
                  </a:cubicBezTo>
                  <a:cubicBezTo>
                    <a:pt x="288" y="0"/>
                    <a:pt x="267" y="0"/>
                    <a:pt x="253" y="13"/>
                  </a:cubicBezTo>
                  <a:cubicBezTo>
                    <a:pt x="206" y="61"/>
                    <a:pt x="206" y="61"/>
                    <a:pt x="206" y="61"/>
                  </a:cubicBezTo>
                  <a:cubicBezTo>
                    <a:pt x="192" y="74"/>
                    <a:pt x="168" y="91"/>
                    <a:pt x="151" y="99"/>
                  </a:cubicBezTo>
                  <a:cubicBezTo>
                    <a:pt x="0" y="165"/>
                    <a:pt x="0" y="165"/>
                    <a:pt x="0" y="165"/>
                  </a:cubicBezTo>
                  <a:cubicBezTo>
                    <a:pt x="226" y="392"/>
                    <a:pt x="226" y="392"/>
                    <a:pt x="226" y="392"/>
                  </a:cubicBezTo>
                  <a:cubicBezTo>
                    <a:pt x="293" y="240"/>
                    <a:pt x="293" y="240"/>
                    <a:pt x="293" y="240"/>
                  </a:cubicBezTo>
                  <a:cubicBezTo>
                    <a:pt x="300" y="223"/>
                    <a:pt x="317" y="199"/>
                    <a:pt x="330" y="186"/>
                  </a:cubicBezTo>
                  <a:cubicBezTo>
                    <a:pt x="378" y="138"/>
                    <a:pt x="378" y="138"/>
                    <a:pt x="378" y="138"/>
                  </a:cubicBezTo>
                  <a:cubicBezTo>
                    <a:pt x="391" y="125"/>
                    <a:pt x="391" y="103"/>
                    <a:pt x="378" y="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8601076" y="2076450"/>
              <a:ext cx="7175500" cy="9659938"/>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grpSp>
      <p:sp>
        <p:nvSpPr>
          <p:cNvPr id="24" name="Text Placeholder 4">
            <a:extLst>
              <a:ext uri="{FF2B5EF4-FFF2-40B4-BE49-F238E27FC236}">
                <a16:creationId xmlns:a16="http://schemas.microsoft.com/office/drawing/2014/main" id="{0408CBF9-18B9-471E-A1CF-D0DEEB3851B1}"/>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28" name="Picture 27">
            <a:extLst>
              <a:ext uri="{FF2B5EF4-FFF2-40B4-BE49-F238E27FC236}">
                <a16:creationId xmlns:a16="http://schemas.microsoft.com/office/drawing/2014/main" id="{A18307F2-92F0-4A4D-B4A7-E20AA7FC9DA4}"/>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3647841754"/>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Title 2">
    <p:bg>
      <p:bgPr>
        <a:solidFill>
          <a:srgbClr val="161818"/>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297460-DE67-483D-96FB-EE25F84B164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EA65E3F1-F1F5-4D23-9321-D4F5CF2338E8}"/>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0" name="Picture 9">
            <a:extLst>
              <a:ext uri="{FF2B5EF4-FFF2-40B4-BE49-F238E27FC236}">
                <a16:creationId xmlns:a16="http://schemas.microsoft.com/office/drawing/2014/main" id="{5520B4BB-8BB2-DB4F-BBBD-0A4A4A721341}"/>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101955835"/>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Title 3">
    <p:bg>
      <p:bgPr>
        <a:solidFill>
          <a:srgbClr val="16181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E960612-59C7-41B5-B05E-6A6E6570C65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AF48D228-F37C-4E80-8E19-1B6D07078580}"/>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3" name="Picture 12">
            <a:extLst>
              <a:ext uri="{FF2B5EF4-FFF2-40B4-BE49-F238E27FC236}">
                <a16:creationId xmlns:a16="http://schemas.microsoft.com/office/drawing/2014/main" id="{5D21670E-CA9C-9A45-A49B-B15818448EBE}"/>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1774263054"/>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Title 5">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DD5A93D9-DF57-456A-B06E-8381F7257435}"/>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6" name="Picture 5">
            <a:extLst>
              <a:ext uri="{FF2B5EF4-FFF2-40B4-BE49-F238E27FC236}">
                <a16:creationId xmlns:a16="http://schemas.microsoft.com/office/drawing/2014/main" id="{56CC1DEF-13B3-4EA4-9725-9EEB29004308}"/>
              </a:ext>
            </a:extLst>
          </p:cNvPr>
          <p:cNvPicPr>
            <a:picLocks noChangeAspect="1"/>
          </p:cNvPicPr>
          <p:nvPr userDrawn="1"/>
        </p:nvPicPr>
        <p:blipFill>
          <a:blip r:embed="rId2"/>
          <a:srcRect/>
          <a:stretch/>
        </p:blipFill>
        <p:spPr>
          <a:xfrm>
            <a:off x="0" y="0"/>
            <a:ext cx="6096000" cy="6858000"/>
          </a:xfrm>
          <a:prstGeom prst="rect">
            <a:avLst/>
          </a:prstGeom>
        </p:spPr>
      </p:pic>
      <p:pic>
        <p:nvPicPr>
          <p:cNvPr id="13" name="Picture 12">
            <a:extLst>
              <a:ext uri="{FF2B5EF4-FFF2-40B4-BE49-F238E27FC236}">
                <a16:creationId xmlns:a16="http://schemas.microsoft.com/office/drawing/2014/main" id="{045FB1D4-6818-DB41-9CDA-BA102528E7FB}"/>
              </a:ext>
            </a:extLst>
          </p:cNvPr>
          <p:cNvPicPr>
            <a:picLocks noChangeAspect="1"/>
          </p:cNvPicPr>
          <p:nvPr userDrawn="1"/>
        </p:nvPicPr>
        <p:blipFill>
          <a:blip r:embed="rId3"/>
          <a:srcRect/>
          <a:stretch/>
        </p:blipFill>
        <p:spPr>
          <a:xfrm>
            <a:off x="10487552" y="205200"/>
            <a:ext cx="1417349" cy="692193"/>
          </a:xfrm>
          <a:prstGeom prst="rect">
            <a:avLst/>
          </a:prstGeom>
        </p:spPr>
      </p:pic>
      <p:sp>
        <p:nvSpPr>
          <p:cNvPr id="10" name="Freeform 18">
            <a:extLst>
              <a:ext uri="{FF2B5EF4-FFF2-40B4-BE49-F238E27FC236}">
                <a16:creationId xmlns:a16="http://schemas.microsoft.com/office/drawing/2014/main" id="{26F64AC2-2F46-4B45-9758-B6DCB955F9EA}"/>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chemeClr val="bg1">
              <a:alpha val="40000"/>
            </a:schemeClr>
          </a:solidFill>
          <a:ln>
            <a:noFill/>
          </a:ln>
        </p:spPr>
        <p:txBody>
          <a:bodyPr vert="horz" wrap="square" lIns="45721" tIns="22860" rIns="45721" bIns="22860" numCol="1" anchor="t" anchorCtr="0" compatLnSpc="1">
            <a:prstTxWarp prst="textNoShape">
              <a:avLst/>
            </a:prstTxWarp>
          </a:bodyPr>
          <a:lstStyle/>
          <a:p>
            <a:endParaRPr lang="en-AU" sz="900"/>
          </a:p>
        </p:txBody>
      </p:sp>
    </p:spTree>
    <p:extLst>
      <p:ext uri="{BB962C8B-B14F-4D97-AF65-F5344CB8AC3E}">
        <p14:creationId xmlns:p14="http://schemas.microsoft.com/office/powerpoint/2010/main" val="3532508909"/>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Title 6">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1466975" y="1323574"/>
            <a:ext cx="3162180" cy="4153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1" tIns="22860" rIns="45721" bIns="22860" numCol="1" anchor="t" anchorCtr="0" compatLnSpc="1">
            <a:prstTxWarp prst="textNoShape">
              <a:avLst/>
            </a:prstTxWarp>
          </a:bodyPr>
          <a:lstStyle/>
          <a:p>
            <a:endParaRPr lang="en-AU" sz="90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1" tIns="22860" rIns="45721" bIns="22860" numCol="1" anchor="t" anchorCtr="0" compatLnSpc="1">
            <a:prstTxWarp prst="textNoShape">
              <a:avLst/>
            </a:prstTxWarp>
          </a:bodyPr>
          <a:lstStyle/>
          <a:p>
            <a:endParaRPr lang="en-AU" sz="900"/>
          </a:p>
        </p:txBody>
      </p:sp>
      <p:sp>
        <p:nvSpPr>
          <p:cNvPr id="10" name="Text Placeholder 4">
            <a:extLst>
              <a:ext uri="{FF2B5EF4-FFF2-40B4-BE49-F238E27FC236}">
                <a16:creationId xmlns:a16="http://schemas.microsoft.com/office/drawing/2014/main" id="{606CE715-E4CF-440D-B12B-4FCB003A1342}"/>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4" name="Picture 13">
            <a:extLst>
              <a:ext uri="{FF2B5EF4-FFF2-40B4-BE49-F238E27FC236}">
                <a16:creationId xmlns:a16="http://schemas.microsoft.com/office/drawing/2014/main" id="{148427DC-FB39-5548-AFFB-098A757099B7}"/>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239205800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4"/>
            <a:ext cx="9900000" cy="45005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Tree>
    <p:extLst>
      <p:ext uri="{BB962C8B-B14F-4D97-AF65-F5344CB8AC3E}">
        <p14:creationId xmlns:p14="http://schemas.microsoft.com/office/powerpoint/2010/main" val="175310114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userDrawn="1">
  <p:cSld name="Title Slide Picture">
    <p:spTree>
      <p:nvGrpSpPr>
        <p:cNvPr id="1" name=""/>
        <p:cNvGrpSpPr/>
        <p:nvPr/>
      </p:nvGrpSpPr>
      <p:grpSpPr>
        <a:xfrm>
          <a:off x="0" y="0"/>
          <a:ext cx="0" cy="0"/>
          <a:chOff x="0" y="0"/>
          <a:chExt cx="0" cy="0"/>
        </a:xfrm>
      </p:grpSpPr>
      <p:sp>
        <p:nvSpPr>
          <p:cNvPr id="9" name="Picture Placeholder 8"/>
          <p:cNvSpPr>
            <a:spLocks noGrp="1"/>
          </p:cNvSpPr>
          <p:nvPr>
            <p:ph type="pic" sz="quarter" idx="11" hasCustomPrompt="1"/>
          </p:nvPr>
        </p:nvSpPr>
        <p:spPr>
          <a:xfrm>
            <a:off x="315069" y="328385"/>
            <a:ext cx="11545839" cy="6235985"/>
          </a:xfrm>
        </p:spPr>
        <p:txBody>
          <a:bodyPr/>
          <a:lstStyle>
            <a:lvl1pPr>
              <a:defRPr baseline="0"/>
            </a:lvl1pPr>
          </a:lstStyle>
          <a:p>
            <a:r>
              <a:rPr lang="en-AU" dirty="0"/>
              <a:t>Click icon to add picture and then right click on the picture &gt; Send to back</a:t>
            </a:r>
          </a:p>
        </p:txBody>
      </p:sp>
      <p:sp>
        <p:nvSpPr>
          <p:cNvPr id="20482" name="Rectangle 2"/>
          <p:cNvSpPr>
            <a:spLocks noGrp="1" noChangeArrowheads="1"/>
          </p:cNvSpPr>
          <p:nvPr>
            <p:ph type="ctrTitle"/>
          </p:nvPr>
        </p:nvSpPr>
        <p:spPr>
          <a:xfrm>
            <a:off x="588246" y="4147502"/>
            <a:ext cx="6577453" cy="881504"/>
          </a:xfrm>
          <a:solidFill>
            <a:schemeClr val="accent1"/>
          </a:solidFill>
          <a:ln w="9525">
            <a:noFill/>
            <a:miter lim="800000"/>
            <a:headEnd/>
            <a:tailEnd/>
          </a:ln>
          <a:effectLst/>
        </p:spPr>
        <p:txBody>
          <a:bodyPr wrap="square" lIns="282432" tIns="282432" rIns="282432" bIns="282432" anchor="t" anchorCtr="0">
            <a:spAutoFit/>
          </a:bodyPr>
          <a:lstStyle>
            <a:lvl1pPr algn="l" defTabSz="876413" rtl="0" fontAlgn="base">
              <a:spcBef>
                <a:spcPct val="0"/>
              </a:spcBef>
              <a:spcAft>
                <a:spcPct val="0"/>
              </a:spcAft>
              <a:defRPr lang="en-AU" sz="2223" kern="1200" dirty="0">
                <a:solidFill>
                  <a:schemeClr val="bg1"/>
                </a:solidFill>
                <a:latin typeface="Corpid C1 Heavy" pitchFamily="34" charset="0"/>
                <a:ea typeface="+mn-ea"/>
                <a:cs typeface="Arial" charset="0"/>
              </a:defRPr>
            </a:lvl1pPr>
          </a:lstStyle>
          <a:p>
            <a:r>
              <a:rPr lang="en-US"/>
              <a:t>Click to edit Master title style</a:t>
            </a:r>
            <a:endParaRPr lang="en-AU" dirty="0"/>
          </a:p>
        </p:txBody>
      </p:sp>
    </p:spTree>
    <p:extLst>
      <p:ext uri="{BB962C8B-B14F-4D97-AF65-F5344CB8AC3E}">
        <p14:creationId xmlns:p14="http://schemas.microsoft.com/office/powerpoint/2010/main" val="157929160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Slide Number Placeholder 3"/>
          <p:cNvSpPr>
            <a:spLocks noGrp="1"/>
          </p:cNvSpPr>
          <p:nvPr>
            <p:ph type="sldNum" sz="quarter" idx="10"/>
          </p:nvPr>
        </p:nvSpPr>
        <p:spPr/>
        <p:txBody>
          <a:bodyPr/>
          <a:lstStyle>
            <a:lvl1pPr>
              <a:defRPr/>
            </a:lvl1pPr>
          </a:lstStyle>
          <a:p>
            <a:fld id="{124866B3-8C2A-4B94-AF1A-57C3F889C822}" type="slidenum">
              <a:rPr lang="en-AU"/>
              <a:pPr/>
              <a:t>‹#›</a:t>
            </a:fld>
            <a:endParaRPr lang="en-AU" sz="941" dirty="0"/>
          </a:p>
        </p:txBody>
      </p:sp>
      <p:sp>
        <p:nvSpPr>
          <p:cNvPr id="5" name="Footer Placeholder 4"/>
          <p:cNvSpPr>
            <a:spLocks noGrp="1"/>
          </p:cNvSpPr>
          <p:nvPr>
            <p:ph type="ftr" sz="quarter" idx="11"/>
          </p:nvPr>
        </p:nvSpPr>
        <p:spPr/>
        <p:txBody>
          <a:bodyPr/>
          <a:lstStyle/>
          <a:p>
            <a:r>
              <a:rPr lang="en-AU" dirty="0"/>
              <a:t>Footer</a:t>
            </a:r>
          </a:p>
        </p:txBody>
      </p:sp>
    </p:spTree>
    <p:extLst>
      <p:ext uri="{BB962C8B-B14F-4D97-AF65-F5344CB8AC3E}">
        <p14:creationId xmlns:p14="http://schemas.microsoft.com/office/powerpoint/2010/main" val="354605900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342089" y="1383796"/>
            <a:ext cx="5399159"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5915003" y="1383796"/>
            <a:ext cx="5399160"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Slide Number Placeholder 4"/>
          <p:cNvSpPr>
            <a:spLocks noGrp="1"/>
          </p:cNvSpPr>
          <p:nvPr>
            <p:ph type="sldNum" sz="quarter" idx="10"/>
          </p:nvPr>
        </p:nvSpPr>
        <p:spPr/>
        <p:txBody>
          <a:bodyPr/>
          <a:lstStyle>
            <a:lvl1pPr>
              <a:defRPr/>
            </a:lvl1pPr>
          </a:lstStyle>
          <a:p>
            <a:fld id="{85862CF6-E18B-41F7-91E3-0BE057B5524C}" type="slidenum">
              <a:rPr lang="en-AU"/>
              <a:pPr/>
              <a:t>‹#›</a:t>
            </a:fld>
            <a:endParaRPr lang="en-AU" sz="749" dirty="0"/>
          </a:p>
        </p:txBody>
      </p:sp>
      <p:sp>
        <p:nvSpPr>
          <p:cNvPr id="6" name="Footer Placeholder 5"/>
          <p:cNvSpPr>
            <a:spLocks noGrp="1"/>
          </p:cNvSpPr>
          <p:nvPr>
            <p:ph type="ftr" sz="quarter" idx="11"/>
          </p:nvPr>
        </p:nvSpPr>
        <p:spPr/>
        <p:txBody>
          <a:bodyPr/>
          <a:lstStyle/>
          <a:p>
            <a:endParaRPr lang="en-AU" dirty="0"/>
          </a:p>
        </p:txBody>
      </p:sp>
    </p:spTree>
    <p:extLst>
      <p:ext uri="{BB962C8B-B14F-4D97-AF65-F5344CB8AC3E}">
        <p14:creationId xmlns:p14="http://schemas.microsoft.com/office/powerpoint/2010/main" val="394353766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userDrawn="1">
  <p:cSld name="1_Two Content">
    <p:bg>
      <p:bgPr>
        <a:solidFill>
          <a:schemeClr val="bg1"/>
        </a:solidFill>
        <a:effectLst/>
      </p:bgPr>
    </p:bg>
    <p:spTree>
      <p:nvGrpSpPr>
        <p:cNvPr id="1" name=""/>
        <p:cNvGrpSpPr/>
        <p:nvPr/>
      </p:nvGrpSpPr>
      <p:grpSpPr>
        <a:xfrm>
          <a:off x="0" y="0"/>
          <a:ext cx="0" cy="0"/>
          <a:chOff x="0" y="0"/>
          <a:chExt cx="0" cy="0"/>
        </a:xfrm>
      </p:grpSpPr>
      <p:sp>
        <p:nvSpPr>
          <p:cNvPr id="7" name="Holder 2">
            <a:extLst>
              <a:ext uri="{FF2B5EF4-FFF2-40B4-BE49-F238E27FC236}">
                <a16:creationId xmlns:a16="http://schemas.microsoft.com/office/drawing/2014/main" id="{F2FA3D7D-0B55-6238-3B3E-C5349DEA0576}"/>
              </a:ext>
            </a:extLst>
          </p:cNvPr>
          <p:cNvSpPr>
            <a:spLocks noGrp="1"/>
          </p:cNvSpPr>
          <p:nvPr>
            <p:ph type="title"/>
          </p:nvPr>
        </p:nvSpPr>
        <p:spPr>
          <a:xfrm>
            <a:off x="671718" y="432000"/>
            <a:ext cx="3816519" cy="443198"/>
          </a:xfrm>
        </p:spPr>
        <p:txBody>
          <a:bodyPr lIns="0" tIns="0" rIns="0" bIns="0"/>
          <a:lstStyle>
            <a:lvl1pPr>
              <a:lnSpc>
                <a:spcPct val="96000"/>
              </a:lnSpc>
              <a:defRPr sz="3000" b="0" i="0">
                <a:solidFill>
                  <a:schemeClr val="tx1"/>
                </a:solidFill>
                <a:latin typeface="Georgia"/>
                <a:cs typeface="Georgia"/>
              </a:defRPr>
            </a:lvl1pPr>
          </a:lstStyle>
          <a:p>
            <a:endParaRPr/>
          </a:p>
        </p:txBody>
      </p:sp>
      <p:pic>
        <p:nvPicPr>
          <p:cNvPr id="3" name="Graphic 2">
            <a:extLst>
              <a:ext uri="{FF2B5EF4-FFF2-40B4-BE49-F238E27FC236}">
                <a16:creationId xmlns:a16="http://schemas.microsoft.com/office/drawing/2014/main" id="{ADCE49CA-6A07-DD62-B082-4C64F3ED424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31642" y="360000"/>
            <a:ext cx="954000" cy="596251"/>
          </a:xfrm>
          <a:prstGeom prst="rect">
            <a:avLst/>
          </a:prstGeom>
        </p:spPr>
      </p:pic>
    </p:spTree>
    <p:extLst>
      <p:ext uri="{BB962C8B-B14F-4D97-AF65-F5344CB8AC3E}">
        <p14:creationId xmlns:p14="http://schemas.microsoft.com/office/powerpoint/2010/main" val="221372998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7" name="Footer Placeholder 6"/>
          <p:cNvSpPr>
            <a:spLocks noGrp="1"/>
          </p:cNvSpPr>
          <p:nvPr>
            <p:ph type="ftr" sz="quarter" idx="10"/>
          </p:nvPr>
        </p:nvSpPr>
        <p:spPr/>
        <p:txBody>
          <a:bodyPr/>
          <a:lstStyle/>
          <a:p>
            <a:endParaRPr dirty="0">
              <a:solidFill>
                <a:srgbClr val="A3ADB2"/>
              </a:solidFill>
            </a:endParaRPr>
          </a:p>
        </p:txBody>
      </p:sp>
      <p:sp>
        <p:nvSpPr>
          <p:cNvPr id="8" name="Slide Number Placeholder 7"/>
          <p:cNvSpPr>
            <a:spLocks noGrp="1"/>
          </p:cNvSpPr>
          <p:nvPr>
            <p:ph type="sldNum" sz="quarter" idx="11"/>
          </p:nvPr>
        </p:nvSpPr>
        <p:spPr/>
        <p:txBody>
          <a:bodyPr/>
          <a:lstStyle/>
          <a:p>
            <a:fld id="{CE1B70CE-F4BC-4B6F-A663-B479B5E51611}" type="slidenum">
              <a:rPr>
                <a:solidFill>
                  <a:srgbClr val="572381"/>
                </a:solidFill>
              </a:rPr>
              <a:pPr/>
              <a:t>‹#›</a:t>
            </a:fld>
            <a:endParaRPr dirty="0">
              <a:solidFill>
                <a:srgbClr val="572381"/>
              </a:solidFill>
            </a:endParaRPr>
          </a:p>
        </p:txBody>
      </p:sp>
      <p:sp>
        <p:nvSpPr>
          <p:cNvPr id="10" name="Content Placeholder 9"/>
          <p:cNvSpPr>
            <a:spLocks noGrp="1"/>
          </p:cNvSpPr>
          <p:nvPr>
            <p:ph sz="quarter" idx="12" hasCustomPrompt="1"/>
          </p:nvPr>
        </p:nvSpPr>
        <p:spPr>
          <a:xfrm>
            <a:off x="742951" y="1620001"/>
            <a:ext cx="10752667" cy="4321175"/>
          </a:xfrm>
        </p:spPr>
        <p:txBody>
          <a:bodyPr/>
          <a:lstStyle>
            <a:lvl1pPr>
              <a:defRPr/>
            </a:lvl1pPr>
          </a:lstStyle>
          <a:p>
            <a:pPr lvl="0"/>
            <a:r>
              <a:rPr lang="en-US"/>
              <a:t>Use the increase/decrease list level buttons to change to body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12" name="Title 1"/>
          <p:cNvSpPr>
            <a:spLocks noGrp="1"/>
          </p:cNvSpPr>
          <p:nvPr>
            <p:ph type="body" sz="quarter" idx="13" hasCustomPrompt="1"/>
          </p:nvPr>
        </p:nvSpPr>
        <p:spPr>
          <a:xfrm>
            <a:off x="742951" y="506117"/>
            <a:ext cx="8773429" cy="852653"/>
          </a:xfrm>
        </p:spPr>
        <p:txBody>
          <a:bodyPr vert="horz" lIns="0" tIns="0" rIns="0" bIns="0" rtlCol="0" anchor="t">
            <a:noAutofit/>
          </a:bodyPr>
          <a:lstStyle>
            <a:lvl1pPr>
              <a:lnSpc>
                <a:spcPct val="90000"/>
              </a:lnSpc>
              <a:spcAft>
                <a:spcPts val="0"/>
              </a:spcAft>
              <a:defRPr lang="en-US" sz="2200" cap="none" baseline="0" smtClean="0">
                <a:solidFill>
                  <a:schemeClr val="bg2"/>
                </a:solidFill>
                <a:latin typeface="+mj-lt"/>
                <a:ea typeface="+mj-ea"/>
                <a:cs typeface="Arial" pitchFamily="34" charset="0"/>
              </a:defRPr>
            </a:lvl1pPr>
            <a:lvl2pPr>
              <a:lnSpc>
                <a:spcPct val="90000"/>
              </a:lnSpc>
              <a:spcAft>
                <a:spcPts val="0"/>
              </a:spcAft>
              <a:defRPr lang="en-US" sz="2200" cap="none" baseline="0" smtClean="0">
                <a:solidFill>
                  <a:schemeClr val="bg2"/>
                </a:solidFill>
              </a:defRPr>
            </a:lvl2pPr>
            <a:lvl3pPr marL="1588" indent="0">
              <a:lnSpc>
                <a:spcPct val="90000"/>
              </a:lnSpc>
              <a:buNone/>
              <a:defRPr lang="en-US" smtClean="0"/>
            </a:lvl3pPr>
            <a:lvl4pPr marL="1588" indent="0">
              <a:lnSpc>
                <a:spcPct val="90000"/>
              </a:lnSpc>
              <a:buNone/>
              <a:defRPr lang="en-US" smtClean="0"/>
            </a:lvl4pPr>
            <a:lvl5pPr marL="1588" indent="0">
              <a:lnSpc>
                <a:spcPct val="90000"/>
              </a:lnSpc>
              <a:buNone/>
              <a:defRPr lang="en-AU"/>
            </a:lvl5pPr>
          </a:lstStyle>
          <a:p>
            <a:pPr lvl="0">
              <a:spcBef>
                <a:spcPct val="0"/>
              </a:spcBef>
            </a:pPr>
            <a:r>
              <a:rPr lang="en-US"/>
              <a:t>Use the increase/decrease list level buttons to change to subheading style</a:t>
            </a:r>
          </a:p>
          <a:p>
            <a:pPr lvl="1"/>
            <a:r>
              <a:rPr lang="en-US"/>
              <a:t>Slide subheading</a:t>
            </a:r>
          </a:p>
        </p:txBody>
      </p:sp>
    </p:spTree>
    <p:extLst>
      <p:ext uri="{BB962C8B-B14F-4D97-AF65-F5344CB8AC3E}">
        <p14:creationId xmlns:p14="http://schemas.microsoft.com/office/powerpoint/2010/main" val="296756200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Picture &amp; Bullets">
    <p:spTree>
      <p:nvGrpSpPr>
        <p:cNvPr id="1" name=""/>
        <p:cNvGrpSpPr/>
        <p:nvPr/>
      </p:nvGrpSpPr>
      <p:grpSpPr>
        <a:xfrm>
          <a:off x="0" y="0"/>
          <a:ext cx="0" cy="0"/>
          <a:chOff x="0" y="0"/>
          <a:chExt cx="0" cy="0"/>
        </a:xfrm>
      </p:grpSpPr>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401">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fld id="{2C429910-EC8E-4DA5-B227-8444CA02670A}" type="datetime1">
              <a:rPr lang="en-AU" smtClean="0"/>
              <a:t>20/04/2026</a:t>
            </a:fld>
            <a:endParaRPr lang="en-AU"/>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r>
              <a:rPr lang="en-AU"/>
              <a:t>Presentation title</a:t>
            </a:r>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3" name="Text Placeholder 12">
            <a:extLst>
              <a:ext uri="{FF2B5EF4-FFF2-40B4-BE49-F238E27FC236}">
                <a16:creationId xmlns:a16="http://schemas.microsoft.com/office/drawing/2014/main" id="{CB6021AD-5D7B-4644-95AF-10419EC38FCC}"/>
              </a:ext>
            </a:extLst>
          </p:cNvPr>
          <p:cNvSpPr>
            <a:spLocks noGrp="1"/>
          </p:cNvSpPr>
          <p:nvPr>
            <p:ph type="body" sz="quarter" idx="31"/>
          </p:nvPr>
        </p:nvSpPr>
        <p:spPr>
          <a:xfrm>
            <a:off x="7237255" y="1855046"/>
            <a:ext cx="4089236" cy="37129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229511866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83F01-9414-4E26-8A76-035A5878A2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748980FA-4E40-460D-BE76-C5C563099D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43B5C6EC-A97A-4DEB-A15A-B7E442ECF5FB}"/>
              </a:ext>
            </a:extLst>
          </p:cNvPr>
          <p:cNvSpPr>
            <a:spLocks noGrp="1"/>
          </p:cNvSpPr>
          <p:nvPr>
            <p:ph type="dt" sz="half" idx="10"/>
          </p:nvPr>
        </p:nvSpPr>
        <p:spPr/>
        <p:txBody>
          <a:bodyPr/>
          <a:lstStyle/>
          <a:p>
            <a:fld id="{C3BEEF02-56A1-48BC-9879-BEAFE3719B8C}" type="datetimeFigureOut">
              <a:rPr lang="en-AU" smtClean="0"/>
              <a:t>20/04/2026</a:t>
            </a:fld>
            <a:endParaRPr lang="en-AU"/>
          </a:p>
        </p:txBody>
      </p:sp>
      <p:sp>
        <p:nvSpPr>
          <p:cNvPr id="5" name="Footer Placeholder 4">
            <a:extLst>
              <a:ext uri="{FF2B5EF4-FFF2-40B4-BE49-F238E27FC236}">
                <a16:creationId xmlns:a16="http://schemas.microsoft.com/office/drawing/2014/main" id="{4F5308AF-67A8-4D5D-8B47-0273EE0D4432}"/>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44389DE0-9CA0-47CC-A6AE-53D2D4E420FF}"/>
              </a:ext>
            </a:extLst>
          </p:cNvPr>
          <p:cNvSpPr>
            <a:spLocks noGrp="1"/>
          </p:cNvSpPr>
          <p:nvPr>
            <p:ph type="sldNum" sz="quarter" idx="12"/>
          </p:nvPr>
        </p:nvSpPr>
        <p:spPr/>
        <p:txBody>
          <a:bodyPr/>
          <a:lstStyle/>
          <a:p>
            <a:fld id="{99C9BFAA-3B0E-4CAA-B601-943656169862}" type="slidenum">
              <a:rPr lang="en-AU" smtClean="0"/>
              <a:t>‹#›</a:t>
            </a:fld>
            <a:endParaRPr lang="en-AU"/>
          </a:p>
        </p:txBody>
      </p:sp>
    </p:spTree>
    <p:extLst>
      <p:ext uri="{BB962C8B-B14F-4D97-AF65-F5344CB8AC3E}">
        <p14:creationId xmlns:p14="http://schemas.microsoft.com/office/powerpoint/2010/main" val="334009320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F953C-71F0-BFF7-3B16-41A8305B75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20161DC6-D263-8207-632E-936FD6FAC6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F4A39D9D-3D44-F554-F325-98B47F7BA607}"/>
              </a:ext>
            </a:extLst>
          </p:cNvPr>
          <p:cNvSpPr>
            <a:spLocks noGrp="1"/>
          </p:cNvSpPr>
          <p:nvPr>
            <p:ph type="dt" sz="half" idx="10"/>
          </p:nvPr>
        </p:nvSpPr>
        <p:spPr/>
        <p:txBody>
          <a:bodyPr/>
          <a:lstStyle/>
          <a:p>
            <a:fld id="{82357640-4AF5-48D8-A9EB-13886E099613}" type="datetimeFigureOut">
              <a:rPr lang="en-AU" smtClean="0"/>
              <a:t>20/04/2026</a:t>
            </a:fld>
            <a:endParaRPr lang="en-AU"/>
          </a:p>
        </p:txBody>
      </p:sp>
      <p:sp>
        <p:nvSpPr>
          <p:cNvPr id="5" name="Footer Placeholder 4">
            <a:extLst>
              <a:ext uri="{FF2B5EF4-FFF2-40B4-BE49-F238E27FC236}">
                <a16:creationId xmlns:a16="http://schemas.microsoft.com/office/drawing/2014/main" id="{6FB7DBDD-6C98-BFFE-97FC-BD040C103F3D}"/>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1D9257BA-10DF-769D-37C7-415DDBB568FB}"/>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80999499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B4C48-2C6B-AF8C-D6C4-9F3410C7F200}"/>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55F878DA-60AB-B62D-3B97-21E06173AA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4AA085D0-5CAF-527C-41E2-2BBEA2D7F777}"/>
              </a:ext>
            </a:extLst>
          </p:cNvPr>
          <p:cNvSpPr>
            <a:spLocks noGrp="1"/>
          </p:cNvSpPr>
          <p:nvPr>
            <p:ph type="dt" sz="half" idx="10"/>
          </p:nvPr>
        </p:nvSpPr>
        <p:spPr/>
        <p:txBody>
          <a:bodyPr/>
          <a:lstStyle/>
          <a:p>
            <a:fld id="{82357640-4AF5-48D8-A9EB-13886E099613}" type="datetimeFigureOut">
              <a:rPr lang="en-AU" smtClean="0"/>
              <a:t>20/04/2026</a:t>
            </a:fld>
            <a:endParaRPr lang="en-AU"/>
          </a:p>
        </p:txBody>
      </p:sp>
      <p:sp>
        <p:nvSpPr>
          <p:cNvPr id="5" name="Footer Placeholder 4">
            <a:extLst>
              <a:ext uri="{FF2B5EF4-FFF2-40B4-BE49-F238E27FC236}">
                <a16:creationId xmlns:a16="http://schemas.microsoft.com/office/drawing/2014/main" id="{04D9AC0B-49CE-7164-F0DD-0DDFEA04EA92}"/>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58CA97F8-511C-C114-D47E-176DF36546FD}"/>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224670929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39DAD-C683-647A-8370-C5A0EEE1B9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AU"/>
          </a:p>
        </p:txBody>
      </p:sp>
      <p:sp>
        <p:nvSpPr>
          <p:cNvPr id="3" name="Text Placeholder 2">
            <a:extLst>
              <a:ext uri="{FF2B5EF4-FFF2-40B4-BE49-F238E27FC236}">
                <a16:creationId xmlns:a16="http://schemas.microsoft.com/office/drawing/2014/main" id="{F6279FCF-1123-F557-A56A-2DC810D0771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23B715-2DCA-E4BF-F2DC-CEE705560C5A}"/>
              </a:ext>
            </a:extLst>
          </p:cNvPr>
          <p:cNvSpPr>
            <a:spLocks noGrp="1"/>
          </p:cNvSpPr>
          <p:nvPr>
            <p:ph type="dt" sz="half" idx="10"/>
          </p:nvPr>
        </p:nvSpPr>
        <p:spPr/>
        <p:txBody>
          <a:bodyPr/>
          <a:lstStyle/>
          <a:p>
            <a:fld id="{82357640-4AF5-48D8-A9EB-13886E099613}" type="datetimeFigureOut">
              <a:rPr lang="en-AU" smtClean="0"/>
              <a:t>20/04/2026</a:t>
            </a:fld>
            <a:endParaRPr lang="en-AU"/>
          </a:p>
        </p:txBody>
      </p:sp>
      <p:sp>
        <p:nvSpPr>
          <p:cNvPr id="5" name="Footer Placeholder 4">
            <a:extLst>
              <a:ext uri="{FF2B5EF4-FFF2-40B4-BE49-F238E27FC236}">
                <a16:creationId xmlns:a16="http://schemas.microsoft.com/office/drawing/2014/main" id="{2CE19978-3DD4-1D66-2D80-93D443C18103}"/>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9A1149CF-B589-3CEE-0939-76F366F84350}"/>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371156155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B152B-6E0F-0D19-E218-9055A0A4CD59}"/>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22A76149-E143-ACF7-E7AA-9A29A5607C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a:extLst>
              <a:ext uri="{FF2B5EF4-FFF2-40B4-BE49-F238E27FC236}">
                <a16:creationId xmlns:a16="http://schemas.microsoft.com/office/drawing/2014/main" id="{EDFB5427-B242-2E83-11E7-A158EEEF49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a:extLst>
              <a:ext uri="{FF2B5EF4-FFF2-40B4-BE49-F238E27FC236}">
                <a16:creationId xmlns:a16="http://schemas.microsoft.com/office/drawing/2014/main" id="{8369616B-E85A-FE05-CBFB-23C7BD84699D}"/>
              </a:ext>
            </a:extLst>
          </p:cNvPr>
          <p:cNvSpPr>
            <a:spLocks noGrp="1"/>
          </p:cNvSpPr>
          <p:nvPr>
            <p:ph type="dt" sz="half" idx="10"/>
          </p:nvPr>
        </p:nvSpPr>
        <p:spPr/>
        <p:txBody>
          <a:bodyPr/>
          <a:lstStyle/>
          <a:p>
            <a:fld id="{82357640-4AF5-48D8-A9EB-13886E099613}" type="datetimeFigureOut">
              <a:rPr lang="en-AU" smtClean="0"/>
              <a:t>20/04/2026</a:t>
            </a:fld>
            <a:endParaRPr lang="en-AU"/>
          </a:p>
        </p:txBody>
      </p:sp>
      <p:sp>
        <p:nvSpPr>
          <p:cNvPr id="6" name="Footer Placeholder 5">
            <a:extLst>
              <a:ext uri="{FF2B5EF4-FFF2-40B4-BE49-F238E27FC236}">
                <a16:creationId xmlns:a16="http://schemas.microsoft.com/office/drawing/2014/main" id="{2437CCBA-B94F-4822-2C58-B6383A24AA8B}"/>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45BB1086-2803-D51E-D596-1A7626B032F3}"/>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313884498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5AECE-01C9-A2C5-05EA-10985CDE7053}"/>
              </a:ext>
            </a:extLst>
          </p:cNvPr>
          <p:cNvSpPr>
            <a:spLocks noGrp="1"/>
          </p:cNvSpPr>
          <p:nvPr>
            <p:ph type="title"/>
          </p:nvPr>
        </p:nvSpPr>
        <p:spPr>
          <a:xfrm>
            <a:off x="839788" y="365125"/>
            <a:ext cx="10515600" cy="1325563"/>
          </a:xfrm>
        </p:spPr>
        <p:txBody>
          <a:bodyPr/>
          <a:lstStyle/>
          <a:p>
            <a:r>
              <a:rPr lang="en-US"/>
              <a:t>Click to edit Master title style</a:t>
            </a:r>
            <a:endParaRPr lang="en-AU"/>
          </a:p>
        </p:txBody>
      </p:sp>
      <p:sp>
        <p:nvSpPr>
          <p:cNvPr id="3" name="Text Placeholder 2">
            <a:extLst>
              <a:ext uri="{FF2B5EF4-FFF2-40B4-BE49-F238E27FC236}">
                <a16:creationId xmlns:a16="http://schemas.microsoft.com/office/drawing/2014/main" id="{61716A5E-A501-41C8-EE3A-3991670B3A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7593BF-DD34-3FB6-330C-B304FA3C3E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a:extLst>
              <a:ext uri="{FF2B5EF4-FFF2-40B4-BE49-F238E27FC236}">
                <a16:creationId xmlns:a16="http://schemas.microsoft.com/office/drawing/2014/main" id="{B9D606F7-D0C1-09D7-FD4B-49CCAFCA97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8AF38A-F55A-E733-0CA0-4A3243B7E5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a:extLst>
              <a:ext uri="{FF2B5EF4-FFF2-40B4-BE49-F238E27FC236}">
                <a16:creationId xmlns:a16="http://schemas.microsoft.com/office/drawing/2014/main" id="{3069A68F-24A3-9E0E-6870-B4800A11535E}"/>
              </a:ext>
            </a:extLst>
          </p:cNvPr>
          <p:cNvSpPr>
            <a:spLocks noGrp="1"/>
          </p:cNvSpPr>
          <p:nvPr>
            <p:ph type="dt" sz="half" idx="10"/>
          </p:nvPr>
        </p:nvSpPr>
        <p:spPr/>
        <p:txBody>
          <a:bodyPr/>
          <a:lstStyle/>
          <a:p>
            <a:fld id="{82357640-4AF5-48D8-A9EB-13886E099613}" type="datetimeFigureOut">
              <a:rPr lang="en-AU" smtClean="0"/>
              <a:t>20/04/2026</a:t>
            </a:fld>
            <a:endParaRPr lang="en-AU"/>
          </a:p>
        </p:txBody>
      </p:sp>
      <p:sp>
        <p:nvSpPr>
          <p:cNvPr id="8" name="Footer Placeholder 7">
            <a:extLst>
              <a:ext uri="{FF2B5EF4-FFF2-40B4-BE49-F238E27FC236}">
                <a16:creationId xmlns:a16="http://schemas.microsoft.com/office/drawing/2014/main" id="{4673C9B7-42D2-3E51-1C89-66D8C17E334B}"/>
              </a:ext>
            </a:extLst>
          </p:cNvPr>
          <p:cNvSpPr>
            <a:spLocks noGrp="1"/>
          </p:cNvSpPr>
          <p:nvPr>
            <p:ph type="ftr" sz="quarter" idx="11"/>
          </p:nvPr>
        </p:nvSpPr>
        <p:spPr/>
        <p:txBody>
          <a:bodyPr/>
          <a:lstStyle/>
          <a:p>
            <a:endParaRPr lang="en-AU"/>
          </a:p>
        </p:txBody>
      </p:sp>
      <p:sp>
        <p:nvSpPr>
          <p:cNvPr id="9" name="Slide Number Placeholder 8">
            <a:extLst>
              <a:ext uri="{FF2B5EF4-FFF2-40B4-BE49-F238E27FC236}">
                <a16:creationId xmlns:a16="http://schemas.microsoft.com/office/drawing/2014/main" id="{EA49A465-FF00-D99B-28B7-240F291CC59A}"/>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145048925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FD1A-4E11-ABB6-84C3-5E2AB7D27EE9}"/>
              </a:ext>
            </a:extLst>
          </p:cNvPr>
          <p:cNvSpPr>
            <a:spLocks noGrp="1"/>
          </p:cNvSpPr>
          <p:nvPr>
            <p:ph type="title"/>
          </p:nvPr>
        </p:nvSpPr>
        <p:spPr/>
        <p:txBody>
          <a:bodyPr/>
          <a:lstStyle/>
          <a:p>
            <a:r>
              <a:rPr lang="en-US"/>
              <a:t>Click to edit Master title style</a:t>
            </a:r>
            <a:endParaRPr lang="en-AU"/>
          </a:p>
        </p:txBody>
      </p:sp>
      <p:sp>
        <p:nvSpPr>
          <p:cNvPr id="3" name="Date Placeholder 2">
            <a:extLst>
              <a:ext uri="{FF2B5EF4-FFF2-40B4-BE49-F238E27FC236}">
                <a16:creationId xmlns:a16="http://schemas.microsoft.com/office/drawing/2014/main" id="{75D18663-A511-5AED-72CD-C41BBA7A4CFE}"/>
              </a:ext>
            </a:extLst>
          </p:cNvPr>
          <p:cNvSpPr>
            <a:spLocks noGrp="1"/>
          </p:cNvSpPr>
          <p:nvPr>
            <p:ph type="dt" sz="half" idx="10"/>
          </p:nvPr>
        </p:nvSpPr>
        <p:spPr/>
        <p:txBody>
          <a:bodyPr/>
          <a:lstStyle/>
          <a:p>
            <a:fld id="{82357640-4AF5-48D8-A9EB-13886E099613}" type="datetimeFigureOut">
              <a:rPr lang="en-AU" smtClean="0"/>
              <a:t>20/04/2026</a:t>
            </a:fld>
            <a:endParaRPr lang="en-AU"/>
          </a:p>
        </p:txBody>
      </p:sp>
      <p:sp>
        <p:nvSpPr>
          <p:cNvPr id="4" name="Footer Placeholder 3">
            <a:extLst>
              <a:ext uri="{FF2B5EF4-FFF2-40B4-BE49-F238E27FC236}">
                <a16:creationId xmlns:a16="http://schemas.microsoft.com/office/drawing/2014/main" id="{B8513D6F-76CA-962C-60F1-C65676C8C5E8}"/>
              </a:ext>
            </a:extLst>
          </p:cNvPr>
          <p:cNvSpPr>
            <a:spLocks noGrp="1"/>
          </p:cNvSpPr>
          <p:nvPr>
            <p:ph type="ftr" sz="quarter" idx="11"/>
          </p:nvPr>
        </p:nvSpPr>
        <p:spPr/>
        <p:txBody>
          <a:bodyPr/>
          <a:lstStyle/>
          <a:p>
            <a:endParaRPr lang="en-AU"/>
          </a:p>
        </p:txBody>
      </p:sp>
      <p:sp>
        <p:nvSpPr>
          <p:cNvPr id="5" name="Slide Number Placeholder 4">
            <a:extLst>
              <a:ext uri="{FF2B5EF4-FFF2-40B4-BE49-F238E27FC236}">
                <a16:creationId xmlns:a16="http://schemas.microsoft.com/office/drawing/2014/main" id="{70ADAB3E-2C27-C172-6678-657C70A44541}"/>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232920822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B2C485-0661-7CCE-A24C-DCDFFBC37442}"/>
              </a:ext>
            </a:extLst>
          </p:cNvPr>
          <p:cNvSpPr>
            <a:spLocks noGrp="1"/>
          </p:cNvSpPr>
          <p:nvPr>
            <p:ph type="dt" sz="half" idx="10"/>
          </p:nvPr>
        </p:nvSpPr>
        <p:spPr/>
        <p:txBody>
          <a:bodyPr/>
          <a:lstStyle/>
          <a:p>
            <a:fld id="{82357640-4AF5-48D8-A9EB-13886E099613}" type="datetimeFigureOut">
              <a:rPr lang="en-AU" smtClean="0"/>
              <a:t>20/04/2026</a:t>
            </a:fld>
            <a:endParaRPr lang="en-AU"/>
          </a:p>
        </p:txBody>
      </p:sp>
      <p:sp>
        <p:nvSpPr>
          <p:cNvPr id="3" name="Footer Placeholder 2">
            <a:extLst>
              <a:ext uri="{FF2B5EF4-FFF2-40B4-BE49-F238E27FC236}">
                <a16:creationId xmlns:a16="http://schemas.microsoft.com/office/drawing/2014/main" id="{D5B49514-1471-F2E4-570D-2E2DE4F6FE9B}"/>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BFBF5136-779A-96E4-99A0-B55FADB1BE71}"/>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397226371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1188F-369B-E3E9-1CD0-56DE397102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Content Placeholder 2">
            <a:extLst>
              <a:ext uri="{FF2B5EF4-FFF2-40B4-BE49-F238E27FC236}">
                <a16:creationId xmlns:a16="http://schemas.microsoft.com/office/drawing/2014/main" id="{B9B82971-B7B8-69AB-B3F7-F30B989B21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a:extLst>
              <a:ext uri="{FF2B5EF4-FFF2-40B4-BE49-F238E27FC236}">
                <a16:creationId xmlns:a16="http://schemas.microsoft.com/office/drawing/2014/main" id="{94676F2E-DB1A-472F-08BD-E237FDAA69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6B0E75-B33A-8E68-A738-E518CC585F31}"/>
              </a:ext>
            </a:extLst>
          </p:cNvPr>
          <p:cNvSpPr>
            <a:spLocks noGrp="1"/>
          </p:cNvSpPr>
          <p:nvPr>
            <p:ph type="dt" sz="half" idx="10"/>
          </p:nvPr>
        </p:nvSpPr>
        <p:spPr/>
        <p:txBody>
          <a:bodyPr/>
          <a:lstStyle/>
          <a:p>
            <a:fld id="{82357640-4AF5-48D8-A9EB-13886E099613}" type="datetimeFigureOut">
              <a:rPr lang="en-AU" smtClean="0"/>
              <a:t>20/04/2026</a:t>
            </a:fld>
            <a:endParaRPr lang="en-AU"/>
          </a:p>
        </p:txBody>
      </p:sp>
      <p:sp>
        <p:nvSpPr>
          <p:cNvPr id="6" name="Footer Placeholder 5">
            <a:extLst>
              <a:ext uri="{FF2B5EF4-FFF2-40B4-BE49-F238E27FC236}">
                <a16:creationId xmlns:a16="http://schemas.microsoft.com/office/drawing/2014/main" id="{1F50431E-9BCE-072D-EE19-726583EADDB5}"/>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74088016-45FF-F6E6-453A-00A55ECD5D82}"/>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60022394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9BB6-DD5A-36E6-7131-48B885D85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Picture Placeholder 2">
            <a:extLst>
              <a:ext uri="{FF2B5EF4-FFF2-40B4-BE49-F238E27FC236}">
                <a16:creationId xmlns:a16="http://schemas.microsoft.com/office/drawing/2014/main" id="{BC79F5BB-A20D-F0F2-2643-283EED3C6D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4" name="Text Placeholder 3">
            <a:extLst>
              <a:ext uri="{FF2B5EF4-FFF2-40B4-BE49-F238E27FC236}">
                <a16:creationId xmlns:a16="http://schemas.microsoft.com/office/drawing/2014/main" id="{BC1E1E80-6E35-5A08-5B0D-474BF6F733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CE8368-73C4-E059-B2FE-42A96B747D8D}"/>
              </a:ext>
            </a:extLst>
          </p:cNvPr>
          <p:cNvSpPr>
            <a:spLocks noGrp="1"/>
          </p:cNvSpPr>
          <p:nvPr>
            <p:ph type="dt" sz="half" idx="10"/>
          </p:nvPr>
        </p:nvSpPr>
        <p:spPr/>
        <p:txBody>
          <a:bodyPr/>
          <a:lstStyle/>
          <a:p>
            <a:fld id="{82357640-4AF5-48D8-A9EB-13886E099613}" type="datetimeFigureOut">
              <a:rPr lang="en-AU" smtClean="0"/>
              <a:t>20/04/2026</a:t>
            </a:fld>
            <a:endParaRPr lang="en-AU"/>
          </a:p>
        </p:txBody>
      </p:sp>
      <p:sp>
        <p:nvSpPr>
          <p:cNvPr id="6" name="Footer Placeholder 5">
            <a:extLst>
              <a:ext uri="{FF2B5EF4-FFF2-40B4-BE49-F238E27FC236}">
                <a16:creationId xmlns:a16="http://schemas.microsoft.com/office/drawing/2014/main" id="{070CC05A-6CE6-22D4-487A-522FD11083AA}"/>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EC78C791-11A8-D4A5-85EC-B184160E9FBA}"/>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99611250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A7ADD-17D6-A22D-C564-5CFE5D220E9F}"/>
              </a:ext>
            </a:extLst>
          </p:cNvPr>
          <p:cNvSpPr>
            <a:spLocks noGrp="1"/>
          </p:cNvSpPr>
          <p:nvPr>
            <p:ph type="title"/>
          </p:nvPr>
        </p:nvSpPr>
        <p:spPr/>
        <p:txBody>
          <a:bodyPr/>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676AD6A0-0F4A-A3B6-F76C-AFF5BAFEA6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BA4A7B76-B626-AF88-B845-F436E4A42FE9}"/>
              </a:ext>
            </a:extLst>
          </p:cNvPr>
          <p:cNvSpPr>
            <a:spLocks noGrp="1"/>
          </p:cNvSpPr>
          <p:nvPr>
            <p:ph type="dt" sz="half" idx="10"/>
          </p:nvPr>
        </p:nvSpPr>
        <p:spPr/>
        <p:txBody>
          <a:bodyPr/>
          <a:lstStyle/>
          <a:p>
            <a:fld id="{82357640-4AF5-48D8-A9EB-13886E099613}" type="datetimeFigureOut">
              <a:rPr lang="en-AU" smtClean="0"/>
              <a:t>20/04/2026</a:t>
            </a:fld>
            <a:endParaRPr lang="en-AU"/>
          </a:p>
        </p:txBody>
      </p:sp>
      <p:sp>
        <p:nvSpPr>
          <p:cNvPr id="5" name="Footer Placeholder 4">
            <a:extLst>
              <a:ext uri="{FF2B5EF4-FFF2-40B4-BE49-F238E27FC236}">
                <a16:creationId xmlns:a16="http://schemas.microsoft.com/office/drawing/2014/main" id="{E10A6C10-715D-B2F6-34A0-500E1793FEB9}"/>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48AAAAF8-D5A2-351D-1DD4-A066F59409B2}"/>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625470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ED9E32-F749-9B2D-0205-0BB0A86D11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12CEA101-F048-D6BF-C2D4-668AF46C26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767C17CF-08A4-BA9B-ABF6-6BAD5B9E79D9}"/>
              </a:ext>
            </a:extLst>
          </p:cNvPr>
          <p:cNvSpPr>
            <a:spLocks noGrp="1"/>
          </p:cNvSpPr>
          <p:nvPr>
            <p:ph type="dt" sz="half" idx="10"/>
          </p:nvPr>
        </p:nvSpPr>
        <p:spPr/>
        <p:txBody>
          <a:bodyPr/>
          <a:lstStyle/>
          <a:p>
            <a:fld id="{82357640-4AF5-48D8-A9EB-13886E099613}" type="datetimeFigureOut">
              <a:rPr lang="en-AU" smtClean="0"/>
              <a:t>20/04/2026</a:t>
            </a:fld>
            <a:endParaRPr lang="en-AU"/>
          </a:p>
        </p:txBody>
      </p:sp>
      <p:sp>
        <p:nvSpPr>
          <p:cNvPr id="5" name="Footer Placeholder 4">
            <a:extLst>
              <a:ext uri="{FF2B5EF4-FFF2-40B4-BE49-F238E27FC236}">
                <a16:creationId xmlns:a16="http://schemas.microsoft.com/office/drawing/2014/main" id="{C2453ADB-B581-1572-3BB3-BB5DB0B2608D}"/>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533BD2BB-42EF-71C4-A2AB-679D59D97A00}"/>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1093442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26" Type="http://schemas.openxmlformats.org/officeDocument/2006/relationships/tags" Target="../tags/tag1.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29" Type="http://schemas.openxmlformats.org/officeDocument/2006/relationships/image" Target="../media/image8.emf"/><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oleObject" Target="../embeddings/oleObject1.bin"/><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tags" Target="../tags/tag2.xml"/><Relationship Id="rId30"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slideLayout" Target="../slideLayouts/slideLayout60.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5" Type="http://schemas.openxmlformats.org/officeDocument/2006/relationships/image" Target="../media/image1.png"/><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theme" Target="../theme/theme5.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0B58A3-E193-4684-ABCE-DF0A8B6CD042}"/>
              </a:ext>
            </a:extLst>
          </p:cNvPr>
          <p:cNvSpPr>
            <a:spLocks noGrp="1"/>
          </p:cNvSpPr>
          <p:nvPr>
            <p:ph type="title"/>
          </p:nvPr>
        </p:nvSpPr>
        <p:spPr>
          <a:xfrm>
            <a:off x="759001" y="382383"/>
            <a:ext cx="9720000" cy="516637"/>
          </a:xfrm>
          <a:prstGeom prst="rect">
            <a:avLst/>
          </a:prstGeom>
        </p:spPr>
        <p:txBody>
          <a:bodyPr vert="horz" lIns="0" tIns="0" rIns="0" bIns="0" rtlCol="0" anchor="t" anchorCtr="0">
            <a:noAutofit/>
          </a:bodyPr>
          <a:lstStyle/>
          <a:p>
            <a:r>
              <a:rPr lang="en-AU" noProof="0" dirty="0"/>
              <a:t>Click to edit Master title style</a:t>
            </a:r>
          </a:p>
        </p:txBody>
      </p:sp>
      <p:sp>
        <p:nvSpPr>
          <p:cNvPr id="3" name="Text Placeholder 2">
            <a:extLst>
              <a:ext uri="{FF2B5EF4-FFF2-40B4-BE49-F238E27FC236}">
                <a16:creationId xmlns:a16="http://schemas.microsoft.com/office/drawing/2014/main" id="{01F38D3A-1279-4066-93F5-53800A796276}"/>
              </a:ext>
            </a:extLst>
          </p:cNvPr>
          <p:cNvSpPr>
            <a:spLocks noGrp="1"/>
          </p:cNvSpPr>
          <p:nvPr>
            <p:ph type="body" idx="1"/>
          </p:nvPr>
        </p:nvSpPr>
        <p:spPr>
          <a:xfrm>
            <a:off x="759001" y="1676404"/>
            <a:ext cx="10674000" cy="4500563"/>
          </a:xfrm>
          <a:prstGeom prst="rect">
            <a:avLst/>
          </a:prstGeom>
        </p:spPr>
        <p:txBody>
          <a:bodyPr vert="horz" lIns="0" tIns="0" rIns="0" bIns="0" rtlCol="0">
            <a:noAutofit/>
          </a:bodyPr>
          <a:lstStyle/>
          <a:p>
            <a:pPr lvl="0"/>
            <a:r>
              <a:rPr lang="en-AU" noProof="0" dirty="0"/>
              <a:t>Edit Master text styles</a:t>
            </a:r>
          </a:p>
          <a:p>
            <a:pPr lvl="1"/>
            <a:r>
              <a:rPr lang="en-AU" noProof="0" dirty="0"/>
              <a:t>Second level</a:t>
            </a:r>
          </a:p>
          <a:p>
            <a:pPr lvl="2"/>
            <a:r>
              <a:rPr lang="en-AU" noProof="0" dirty="0"/>
              <a:t>Third level</a:t>
            </a:r>
          </a:p>
          <a:p>
            <a:pPr lvl="3"/>
            <a:r>
              <a:rPr lang="en-AU" noProof="0" dirty="0"/>
              <a:t>Fourth level</a:t>
            </a:r>
          </a:p>
          <a:p>
            <a:pPr lvl="4"/>
            <a:r>
              <a:rPr lang="en-AU" noProof="0" dirty="0"/>
              <a:t>Fifth level</a:t>
            </a:r>
          </a:p>
          <a:p>
            <a:pPr lvl="5"/>
            <a:r>
              <a:rPr lang="en-AU" noProof="0" dirty="0"/>
              <a:t>Sixth</a:t>
            </a:r>
          </a:p>
          <a:p>
            <a:pPr lvl="6"/>
            <a:r>
              <a:rPr lang="en-AU" noProof="0" dirty="0"/>
              <a:t>Seventh</a:t>
            </a:r>
          </a:p>
          <a:p>
            <a:pPr lvl="7"/>
            <a:r>
              <a:rPr lang="en-AU" noProof="0" dirty="0"/>
              <a:t>Eight</a:t>
            </a:r>
          </a:p>
          <a:p>
            <a:pPr lvl="8"/>
            <a:r>
              <a:rPr lang="en-AU" noProof="0" dirty="0"/>
              <a:t>Ninth</a:t>
            </a:r>
          </a:p>
        </p:txBody>
      </p:sp>
      <p:sp>
        <p:nvSpPr>
          <p:cNvPr id="4" name="Date Placeholder 3">
            <a:extLst>
              <a:ext uri="{FF2B5EF4-FFF2-40B4-BE49-F238E27FC236}">
                <a16:creationId xmlns:a16="http://schemas.microsoft.com/office/drawing/2014/main" id="{10EA2CD7-A72C-495B-9228-0E077D24D940}"/>
              </a:ext>
            </a:extLst>
          </p:cNvPr>
          <p:cNvSpPr>
            <a:spLocks noGrp="1"/>
          </p:cNvSpPr>
          <p:nvPr>
            <p:ph type="dt" sz="half" idx="2"/>
          </p:nvPr>
        </p:nvSpPr>
        <p:spPr>
          <a:xfrm>
            <a:off x="5736000" y="6504326"/>
            <a:ext cx="720000" cy="191279"/>
          </a:xfrm>
          <a:prstGeom prst="rect">
            <a:avLst/>
          </a:prstGeom>
        </p:spPr>
        <p:txBody>
          <a:bodyPr vert="horz" wrap="none" lIns="0" tIns="0" rIns="0" bIns="0" rtlCol="0" anchor="ctr"/>
          <a:lstStyle>
            <a:lvl1pPr algn="ctr">
              <a:defRPr sz="800">
                <a:solidFill>
                  <a:schemeClr val="tx1"/>
                </a:solidFill>
              </a:defRPr>
            </a:lvl1pPr>
          </a:lstStyle>
          <a:p>
            <a:endParaRPr lang="en-AU" dirty="0"/>
          </a:p>
        </p:txBody>
      </p:sp>
      <p:sp>
        <p:nvSpPr>
          <p:cNvPr id="5" name="Footer Placeholder 4">
            <a:extLst>
              <a:ext uri="{FF2B5EF4-FFF2-40B4-BE49-F238E27FC236}">
                <a16:creationId xmlns:a16="http://schemas.microsoft.com/office/drawing/2014/main" id="{CBD43B1A-E254-4E8E-8D77-9053126860F2}"/>
              </a:ext>
            </a:extLst>
          </p:cNvPr>
          <p:cNvSpPr>
            <a:spLocks noGrp="1"/>
          </p:cNvSpPr>
          <p:nvPr>
            <p:ph type="ftr" sz="quarter" idx="3"/>
          </p:nvPr>
        </p:nvSpPr>
        <p:spPr>
          <a:xfrm>
            <a:off x="759001" y="6504326"/>
            <a:ext cx="2700000" cy="191279"/>
          </a:xfrm>
          <a:prstGeom prst="rect">
            <a:avLst/>
          </a:prstGeom>
        </p:spPr>
        <p:txBody>
          <a:bodyPr vert="horz" wrap="none" lIns="0" tIns="0" rIns="0" bIns="0" rtlCol="0" anchor="ctr"/>
          <a:lstStyle>
            <a:lvl1pPr algn="l">
              <a:defRPr sz="800">
                <a:solidFill>
                  <a:schemeClr val="tx1"/>
                </a:solidFill>
              </a:defRPr>
            </a:lvl1pPr>
          </a:lstStyle>
          <a:p>
            <a:endParaRPr lang="en-AU" dirty="0"/>
          </a:p>
        </p:txBody>
      </p:sp>
      <p:sp>
        <p:nvSpPr>
          <p:cNvPr id="6" name="Slide Number Placeholder 5">
            <a:extLst>
              <a:ext uri="{FF2B5EF4-FFF2-40B4-BE49-F238E27FC236}">
                <a16:creationId xmlns:a16="http://schemas.microsoft.com/office/drawing/2014/main" id="{7966D85B-9034-49C5-A86E-714985BCC24E}"/>
              </a:ext>
            </a:extLst>
          </p:cNvPr>
          <p:cNvSpPr>
            <a:spLocks noGrp="1"/>
          </p:cNvSpPr>
          <p:nvPr>
            <p:ph type="sldNum" sz="quarter" idx="4"/>
          </p:nvPr>
        </p:nvSpPr>
        <p:spPr>
          <a:xfrm>
            <a:off x="11236219" y="6504326"/>
            <a:ext cx="257175" cy="191279"/>
          </a:xfrm>
          <a:prstGeom prst="rect">
            <a:avLst/>
          </a:prstGeom>
        </p:spPr>
        <p:txBody>
          <a:bodyPr vert="horz" wrap="none" lIns="0" tIns="0" rIns="0" bIns="0" rtlCol="0" anchor="ctr"/>
          <a:lstStyle>
            <a:lvl1pPr algn="r">
              <a:defRPr sz="800">
                <a:solidFill>
                  <a:schemeClr val="tx1"/>
                </a:solidFill>
              </a:defRPr>
            </a:lvl1pPr>
          </a:lstStyle>
          <a:p>
            <a:fld id="{E6316B6A-336A-44FF-82DA-A4D1594FA055}" type="slidenum">
              <a:rPr lang="en-AU" smtClean="0"/>
              <a:pPr/>
              <a:t>‹#›</a:t>
            </a:fld>
            <a:endParaRPr lang="en-AU" dirty="0"/>
          </a:p>
        </p:txBody>
      </p:sp>
      <p:sp>
        <p:nvSpPr>
          <p:cNvPr id="9" name="Rectangle 8">
            <a:extLst>
              <a:ext uri="{FF2B5EF4-FFF2-40B4-BE49-F238E27FC236}">
                <a16:creationId xmlns:a16="http://schemas.microsoft.com/office/drawing/2014/main" id="{2529992C-0868-4B25-999D-8B1A8530D2C6}"/>
              </a:ext>
            </a:extLst>
          </p:cNvPr>
          <p:cNvSpPr/>
          <p:nvPr userDrawn="1"/>
        </p:nvSpPr>
        <p:spPr>
          <a:xfrm>
            <a:off x="6" y="0"/>
            <a:ext cx="3047401" cy="149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1" rIns="91440" bIns="45721" numCol="1" spcCol="0" rtlCol="0" fromWordArt="0" anchor="ctr" anchorCtr="0" forceAA="0" compatLnSpc="1">
            <a:prstTxWarp prst="textNoShape">
              <a:avLst/>
            </a:prstTxWarp>
            <a:noAutofit/>
          </a:bodyPr>
          <a:lstStyle/>
          <a:p>
            <a:pPr algn="ctr"/>
            <a:endParaRPr lang="en-AU" sz="3600"/>
          </a:p>
        </p:txBody>
      </p:sp>
      <p:pic>
        <p:nvPicPr>
          <p:cNvPr id="11" name="Picture 10">
            <a:extLst>
              <a:ext uri="{FF2B5EF4-FFF2-40B4-BE49-F238E27FC236}">
                <a16:creationId xmlns:a16="http://schemas.microsoft.com/office/drawing/2014/main" id="{A374F581-341A-354E-971A-74884F3D51B8}"/>
              </a:ext>
            </a:extLst>
          </p:cNvPr>
          <p:cNvPicPr>
            <a:picLocks noChangeAspect="1"/>
          </p:cNvPicPr>
          <p:nvPr userDrawn="1"/>
        </p:nvPicPr>
        <p:blipFill>
          <a:blip r:embed="rId14"/>
          <a:srcRect/>
          <a:stretch/>
        </p:blipFill>
        <p:spPr>
          <a:xfrm>
            <a:off x="10487552" y="205200"/>
            <a:ext cx="1417349" cy="692194"/>
          </a:xfrm>
          <a:prstGeom prst="rect">
            <a:avLst/>
          </a:prstGeom>
        </p:spPr>
      </p:pic>
    </p:spTree>
    <p:extLst>
      <p:ext uri="{BB962C8B-B14F-4D97-AF65-F5344CB8AC3E}">
        <p14:creationId xmlns:p14="http://schemas.microsoft.com/office/powerpoint/2010/main" val="16273073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76" r:id="rId6"/>
    <p:sldLayoutId id="2147483717" r:id="rId7"/>
    <p:sldLayoutId id="2147483718" r:id="rId8"/>
    <p:sldLayoutId id="2147483720" r:id="rId9"/>
    <p:sldLayoutId id="2147483723" r:id="rId10"/>
    <p:sldLayoutId id="2147483747" r:id="rId11"/>
    <p:sldLayoutId id="2147483762" r:id="rId12"/>
  </p:sldLayoutIdLst>
  <p:hf hdr="0" ftr="0" dt="0"/>
  <p:txStyles>
    <p:title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p:titleStyle>
    <p:bodyStyle>
      <a:lvl1pPr marL="90482" indent="-9048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1pPr>
      <a:lvl2pPr marL="224984" indent="-8999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2pPr>
      <a:lvl3pPr marL="35997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3pPr>
      <a:lvl4pPr marL="494964" indent="-9048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4pPr>
      <a:lvl5pPr marL="62995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5pPr>
      <a:lvl6pPr marL="76494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6pPr>
      <a:lvl7pPr marL="89993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7pPr>
      <a:lvl8pPr marL="1034923"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8pPr>
      <a:lvl9pPr marL="116991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9pPr>
    </p:bodyStyle>
    <p:otherStyle>
      <a:defPPr>
        <a:defRPr lang="en-US"/>
      </a:defPPr>
      <a:lvl1pPr marL="0" algn="l" defTabSz="914332" rtl="0" eaLnBrk="1" latinLnBrk="0" hangingPunct="1">
        <a:defRPr sz="1801" kern="1200">
          <a:solidFill>
            <a:schemeClr val="tx1"/>
          </a:solidFill>
          <a:latin typeface="+mn-lt"/>
          <a:ea typeface="+mn-ea"/>
          <a:cs typeface="+mn-cs"/>
        </a:defRPr>
      </a:lvl1pPr>
      <a:lvl2pPr marL="457166" algn="l" defTabSz="914332" rtl="0" eaLnBrk="1" latinLnBrk="0" hangingPunct="1">
        <a:defRPr sz="1801" kern="1200">
          <a:solidFill>
            <a:schemeClr val="tx1"/>
          </a:solidFill>
          <a:latin typeface="+mn-lt"/>
          <a:ea typeface="+mn-ea"/>
          <a:cs typeface="+mn-cs"/>
        </a:defRPr>
      </a:lvl2pPr>
      <a:lvl3pPr marL="914332" algn="l" defTabSz="914332" rtl="0" eaLnBrk="1" latinLnBrk="0" hangingPunct="1">
        <a:defRPr sz="1801" kern="1200">
          <a:solidFill>
            <a:schemeClr val="tx1"/>
          </a:solidFill>
          <a:latin typeface="+mn-lt"/>
          <a:ea typeface="+mn-ea"/>
          <a:cs typeface="+mn-cs"/>
        </a:defRPr>
      </a:lvl3pPr>
      <a:lvl4pPr marL="1371496" algn="l" defTabSz="914332" rtl="0" eaLnBrk="1" latinLnBrk="0" hangingPunct="1">
        <a:defRPr sz="1801" kern="1200">
          <a:solidFill>
            <a:schemeClr val="tx1"/>
          </a:solidFill>
          <a:latin typeface="+mn-lt"/>
          <a:ea typeface="+mn-ea"/>
          <a:cs typeface="+mn-cs"/>
        </a:defRPr>
      </a:lvl4pPr>
      <a:lvl5pPr marL="1828664" algn="l" defTabSz="914332" rtl="0" eaLnBrk="1" latinLnBrk="0" hangingPunct="1">
        <a:defRPr sz="1801" kern="1200">
          <a:solidFill>
            <a:schemeClr val="tx1"/>
          </a:solidFill>
          <a:latin typeface="+mn-lt"/>
          <a:ea typeface="+mn-ea"/>
          <a:cs typeface="+mn-cs"/>
        </a:defRPr>
      </a:lvl5pPr>
      <a:lvl6pPr marL="2285830" algn="l" defTabSz="914332" rtl="0" eaLnBrk="1" latinLnBrk="0" hangingPunct="1">
        <a:defRPr sz="1801" kern="1200">
          <a:solidFill>
            <a:schemeClr val="tx1"/>
          </a:solidFill>
          <a:latin typeface="+mn-lt"/>
          <a:ea typeface="+mn-ea"/>
          <a:cs typeface="+mn-cs"/>
        </a:defRPr>
      </a:lvl6pPr>
      <a:lvl7pPr marL="2742994" algn="l" defTabSz="914332" rtl="0" eaLnBrk="1" latinLnBrk="0" hangingPunct="1">
        <a:defRPr sz="1801" kern="1200">
          <a:solidFill>
            <a:schemeClr val="tx1"/>
          </a:solidFill>
          <a:latin typeface="+mn-lt"/>
          <a:ea typeface="+mn-ea"/>
          <a:cs typeface="+mn-cs"/>
        </a:defRPr>
      </a:lvl7pPr>
      <a:lvl8pPr marL="3200160" algn="l" defTabSz="914332" rtl="0" eaLnBrk="1" latinLnBrk="0" hangingPunct="1">
        <a:defRPr sz="1801" kern="1200">
          <a:solidFill>
            <a:schemeClr val="tx1"/>
          </a:solidFill>
          <a:latin typeface="+mn-lt"/>
          <a:ea typeface="+mn-ea"/>
          <a:cs typeface="+mn-cs"/>
        </a:defRPr>
      </a:lvl8pPr>
      <a:lvl9pPr marL="3657326" algn="l" defTabSz="914332" rtl="0" eaLnBrk="1" latinLnBrk="0" hangingPunct="1">
        <a:defRPr sz="1801"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7" name="Object 6" hidden="1">
            <a:extLst>
              <a:ext uri="{FF2B5EF4-FFF2-40B4-BE49-F238E27FC236}">
                <a16:creationId xmlns:a16="http://schemas.microsoft.com/office/drawing/2014/main" id="{E3CF56E9-F07A-4E6E-A9F6-F2FA467868B1}"/>
              </a:ext>
            </a:extLst>
          </p:cNvPr>
          <p:cNvGraphicFramePr>
            <a:graphicFrameLocks noChangeAspect="1"/>
          </p:cNvGraphicFramePr>
          <p:nvPr userDrawn="1">
            <p:custDataLst>
              <p:tags r:id="rId26"/>
            </p:custDataLst>
            <p:extLst>
              <p:ext uri="{D42A27DB-BD31-4B8C-83A1-F6EECF244321}">
                <p14:modId xmlns:p14="http://schemas.microsoft.com/office/powerpoint/2010/main" val="179034018"/>
              </p:ext>
            </p:extLst>
          </p:nvPr>
        </p:nvGraphicFramePr>
        <p:xfrm>
          <a:off x="2118" y="1588"/>
          <a:ext cx="2117" cy="1588"/>
        </p:xfrm>
        <a:graphic>
          <a:graphicData uri="http://schemas.openxmlformats.org/presentationml/2006/ole">
            <mc:AlternateContent xmlns:mc="http://schemas.openxmlformats.org/markup-compatibility/2006">
              <mc:Choice xmlns:v="urn:schemas-microsoft-com:vml" Requires="v">
                <p:oleObj name="think-cell Slide" r:id="rId28" imgW="270" imgH="270" progId="TCLayout.ActiveDocument.1">
                  <p:embed/>
                </p:oleObj>
              </mc:Choice>
              <mc:Fallback>
                <p:oleObj name="think-cell Slide" r:id="rId28" imgW="270" imgH="270" progId="TCLayout.ActiveDocument.1">
                  <p:embed/>
                  <p:pic>
                    <p:nvPicPr>
                      <p:cNvPr id="7" name="Object 6" hidden="1">
                        <a:extLst>
                          <a:ext uri="{FF2B5EF4-FFF2-40B4-BE49-F238E27FC236}">
                            <a16:creationId xmlns:a16="http://schemas.microsoft.com/office/drawing/2014/main" id="{E3CF56E9-F07A-4E6E-A9F6-F2FA467868B1}"/>
                          </a:ext>
                        </a:extLst>
                      </p:cNvPr>
                      <p:cNvPicPr/>
                      <p:nvPr/>
                    </p:nvPicPr>
                    <p:blipFill>
                      <a:blip r:embed="rId29"/>
                      <a:stretch>
                        <a:fillRect/>
                      </a:stretch>
                    </p:blipFill>
                    <p:spPr>
                      <a:xfrm>
                        <a:off x="2118" y="1588"/>
                        <a:ext cx="2117" cy="1588"/>
                      </a:xfrm>
                      <a:prstGeom prst="rect">
                        <a:avLst/>
                      </a:prstGeom>
                    </p:spPr>
                  </p:pic>
                </p:oleObj>
              </mc:Fallback>
            </mc:AlternateContent>
          </a:graphicData>
        </a:graphic>
      </p:graphicFrame>
      <p:sp>
        <p:nvSpPr>
          <p:cNvPr id="5" name="Rectangle 4" hidden="1">
            <a:extLst>
              <a:ext uri="{FF2B5EF4-FFF2-40B4-BE49-F238E27FC236}">
                <a16:creationId xmlns:a16="http://schemas.microsoft.com/office/drawing/2014/main" id="{D5D448CE-D0A7-45A3-9829-454D9CD42C49}"/>
              </a:ext>
            </a:extLst>
          </p:cNvPr>
          <p:cNvSpPr/>
          <p:nvPr userDrawn="1">
            <p:custDataLst>
              <p:tags r:id="rId27"/>
            </p:custDataLst>
          </p:nvPr>
        </p:nvSpPr>
        <p:spPr>
          <a:xfrm>
            <a:off x="0" y="0"/>
            <a:ext cx="211667" cy="158750"/>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marL="0" lvl="0" indent="0" algn="ctr"/>
            <a:endParaRPr lang="en-US" sz="2600" b="1" i="0" baseline="0" dirty="0">
              <a:latin typeface="Arial" panose="020B0604020202020204" pitchFamily="34" charset="0"/>
              <a:ea typeface="+mj-ea"/>
              <a:cs typeface="+mj-cs"/>
              <a:sym typeface="Arial" panose="020B0604020202020204" pitchFamily="34" charset="0"/>
            </a:endParaRPr>
          </a:p>
        </p:txBody>
      </p:sp>
      <p:sp>
        <p:nvSpPr>
          <p:cNvPr id="2" name="Title Placeholder 1">
            <a:extLst>
              <a:ext uri="{FF2B5EF4-FFF2-40B4-BE49-F238E27FC236}">
                <a16:creationId xmlns:a16="http://schemas.microsoft.com/office/drawing/2014/main" id="{010B58A3-E193-4684-ABCE-DF0A8B6CD042}"/>
              </a:ext>
            </a:extLst>
          </p:cNvPr>
          <p:cNvSpPr>
            <a:spLocks noGrp="1"/>
          </p:cNvSpPr>
          <p:nvPr>
            <p:ph type="title"/>
          </p:nvPr>
        </p:nvSpPr>
        <p:spPr>
          <a:xfrm>
            <a:off x="759001" y="382391"/>
            <a:ext cx="9360000" cy="516637"/>
          </a:xfrm>
          <a:prstGeom prst="rect">
            <a:avLst/>
          </a:prstGeom>
        </p:spPr>
        <p:txBody>
          <a:bodyPr vert="horz" lIns="0" tIns="0" rIns="0" bIns="0" rtlCol="0" anchor="t" anchorCtr="0">
            <a:noAutofit/>
          </a:bodyPr>
          <a:lstStyle/>
          <a:p>
            <a:r>
              <a:rPr lang="en-US" noProof="0"/>
              <a:t>Click to edit Master title style</a:t>
            </a:r>
            <a:endParaRPr lang="en-AU" noProof="0" dirty="0"/>
          </a:p>
        </p:txBody>
      </p:sp>
      <p:sp>
        <p:nvSpPr>
          <p:cNvPr id="3" name="Text Placeholder 2">
            <a:extLst>
              <a:ext uri="{FF2B5EF4-FFF2-40B4-BE49-F238E27FC236}">
                <a16:creationId xmlns:a16="http://schemas.microsoft.com/office/drawing/2014/main" id="{01F38D3A-1279-4066-93F5-53800A796276}"/>
              </a:ext>
            </a:extLst>
          </p:cNvPr>
          <p:cNvSpPr>
            <a:spLocks noGrp="1"/>
          </p:cNvSpPr>
          <p:nvPr>
            <p:ph type="body" idx="1"/>
          </p:nvPr>
        </p:nvSpPr>
        <p:spPr>
          <a:xfrm>
            <a:off x="759001" y="1676409"/>
            <a:ext cx="10674000" cy="4500563"/>
          </a:xfrm>
          <a:prstGeom prst="rect">
            <a:avLst/>
          </a:prstGeom>
        </p:spPr>
        <p:txBody>
          <a:bodyPr vert="horz" lIns="0" tIns="0" rIns="0" bIns="0" rtlCol="0">
            <a:noAutofit/>
          </a:bodyPr>
          <a:lstStyle/>
          <a:p>
            <a:pPr lvl="0"/>
            <a:r>
              <a:rPr lang="en-AU" noProof="0" dirty="0"/>
              <a:t>Edit Master text styles</a:t>
            </a:r>
          </a:p>
          <a:p>
            <a:pPr lvl="1"/>
            <a:r>
              <a:rPr lang="en-AU" noProof="0" dirty="0"/>
              <a:t>Second level</a:t>
            </a:r>
          </a:p>
          <a:p>
            <a:pPr lvl="2"/>
            <a:r>
              <a:rPr lang="en-AU" noProof="0" dirty="0"/>
              <a:t>Third level</a:t>
            </a:r>
          </a:p>
          <a:p>
            <a:pPr lvl="3"/>
            <a:r>
              <a:rPr lang="en-AU" noProof="0" dirty="0"/>
              <a:t>Fourth level</a:t>
            </a:r>
          </a:p>
          <a:p>
            <a:pPr lvl="4"/>
            <a:r>
              <a:rPr lang="en-AU" noProof="0" dirty="0"/>
              <a:t>Fifth level</a:t>
            </a:r>
          </a:p>
        </p:txBody>
      </p:sp>
      <p:sp>
        <p:nvSpPr>
          <p:cNvPr id="4" name="Date Placeholder 3">
            <a:extLst>
              <a:ext uri="{FF2B5EF4-FFF2-40B4-BE49-F238E27FC236}">
                <a16:creationId xmlns:a16="http://schemas.microsoft.com/office/drawing/2014/main" id="{10EA2CD7-A72C-495B-9228-0E077D24D940}"/>
              </a:ext>
            </a:extLst>
          </p:cNvPr>
          <p:cNvSpPr>
            <a:spLocks noGrp="1"/>
          </p:cNvSpPr>
          <p:nvPr>
            <p:ph type="dt" sz="half" idx="2"/>
          </p:nvPr>
        </p:nvSpPr>
        <p:spPr>
          <a:xfrm>
            <a:off x="5736000" y="6504334"/>
            <a:ext cx="720000" cy="191279"/>
          </a:xfrm>
          <a:prstGeom prst="rect">
            <a:avLst/>
          </a:prstGeom>
        </p:spPr>
        <p:txBody>
          <a:bodyPr vert="horz" wrap="none" lIns="0" tIns="0" rIns="0" bIns="0" rtlCol="0" anchor="ctr"/>
          <a:lstStyle>
            <a:lvl1pPr algn="ctr">
              <a:defRPr sz="800">
                <a:solidFill>
                  <a:schemeClr val="tx1"/>
                </a:solidFill>
              </a:defRPr>
            </a:lvl1pPr>
          </a:lstStyle>
          <a:p>
            <a:endParaRPr lang="en-AU" dirty="0"/>
          </a:p>
        </p:txBody>
      </p:sp>
      <p:sp>
        <p:nvSpPr>
          <p:cNvPr id="6" name="Slide Number Placeholder 5">
            <a:extLst>
              <a:ext uri="{FF2B5EF4-FFF2-40B4-BE49-F238E27FC236}">
                <a16:creationId xmlns:a16="http://schemas.microsoft.com/office/drawing/2014/main" id="{7966D85B-9034-49C5-A86E-714985BCC24E}"/>
              </a:ext>
            </a:extLst>
          </p:cNvPr>
          <p:cNvSpPr>
            <a:spLocks noGrp="1"/>
          </p:cNvSpPr>
          <p:nvPr>
            <p:ph type="sldNum" sz="quarter" idx="4"/>
          </p:nvPr>
        </p:nvSpPr>
        <p:spPr>
          <a:xfrm>
            <a:off x="11751911" y="6504334"/>
            <a:ext cx="257175" cy="191279"/>
          </a:xfrm>
          <a:prstGeom prst="rect">
            <a:avLst/>
          </a:prstGeom>
        </p:spPr>
        <p:txBody>
          <a:bodyPr vert="horz" wrap="none" lIns="0" tIns="0" rIns="0" bIns="0" rtlCol="0" anchor="ctr"/>
          <a:lstStyle>
            <a:lvl1pPr algn="r">
              <a:defRPr sz="800">
                <a:solidFill>
                  <a:schemeClr val="tx1"/>
                </a:solidFill>
              </a:defRPr>
            </a:lvl1pPr>
          </a:lstStyle>
          <a:p>
            <a:fld id="{E6316B6A-336A-44FF-82DA-A4D1594FA055}" type="slidenum">
              <a:rPr lang="en-AU" smtClean="0"/>
              <a:pPr/>
              <a:t>‹#›</a:t>
            </a:fld>
            <a:endParaRPr lang="en-AU" dirty="0"/>
          </a:p>
        </p:txBody>
      </p:sp>
      <p:sp>
        <p:nvSpPr>
          <p:cNvPr id="9" name="Rectangle 8">
            <a:extLst>
              <a:ext uri="{FF2B5EF4-FFF2-40B4-BE49-F238E27FC236}">
                <a16:creationId xmlns:a16="http://schemas.microsoft.com/office/drawing/2014/main" id="{2529992C-0868-4B25-999D-8B1A8530D2C6}"/>
              </a:ext>
            </a:extLst>
          </p:cNvPr>
          <p:cNvSpPr/>
          <p:nvPr userDrawn="1"/>
        </p:nvSpPr>
        <p:spPr>
          <a:xfrm>
            <a:off x="12" y="0"/>
            <a:ext cx="3047401" cy="149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1" rIns="68580" bIns="34291" numCol="1" spcCol="0" rtlCol="0" fromWordArt="0" anchor="ctr" anchorCtr="0" forceAA="0" compatLnSpc="1">
            <a:prstTxWarp prst="textNoShape">
              <a:avLst/>
            </a:prstTxWarp>
            <a:noAutofit/>
          </a:bodyPr>
          <a:lstStyle/>
          <a:p>
            <a:pPr algn="ctr"/>
            <a:endParaRPr lang="en-AU" sz="2700" dirty="0"/>
          </a:p>
        </p:txBody>
      </p:sp>
      <p:pic>
        <p:nvPicPr>
          <p:cNvPr id="10" name="Picture 9">
            <a:extLst>
              <a:ext uri="{FF2B5EF4-FFF2-40B4-BE49-F238E27FC236}">
                <a16:creationId xmlns:a16="http://schemas.microsoft.com/office/drawing/2014/main" id="{981B9E78-438D-4C04-B645-DC3F9C6F5A9B}"/>
              </a:ext>
            </a:extLst>
          </p:cNvPr>
          <p:cNvPicPr>
            <a:picLocks noChangeAspect="1"/>
          </p:cNvPicPr>
          <p:nvPr userDrawn="1"/>
        </p:nvPicPr>
        <p:blipFill>
          <a:blip r:embed="rId30"/>
          <a:srcRect/>
          <a:stretch/>
        </p:blipFill>
        <p:spPr>
          <a:xfrm>
            <a:off x="10487552" y="205200"/>
            <a:ext cx="1417349" cy="692194"/>
          </a:xfrm>
          <a:prstGeom prst="rect">
            <a:avLst/>
          </a:prstGeom>
        </p:spPr>
      </p:pic>
    </p:spTree>
    <p:extLst>
      <p:ext uri="{BB962C8B-B14F-4D97-AF65-F5344CB8AC3E}">
        <p14:creationId xmlns:p14="http://schemas.microsoft.com/office/powerpoint/2010/main" val="150335412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 id="2147483697" r:id="rId20"/>
    <p:sldLayoutId id="2147483698" r:id="rId21"/>
    <p:sldLayoutId id="2147483699" r:id="rId22"/>
    <p:sldLayoutId id="2147483700" r:id="rId23"/>
    <p:sldLayoutId id="2147483701" r:id="rId24"/>
  </p:sldLayoutIdLst>
  <p:hf sldNum="0" hdr="0" ftr="0" dt="0"/>
  <p:txStyles>
    <p:titleStyle>
      <a:lvl1pPr algn="l" defTabSz="685732" rtl="0" eaLnBrk="1" latinLnBrk="0" hangingPunct="1">
        <a:lnSpc>
          <a:spcPct val="90000"/>
        </a:lnSpc>
        <a:spcBef>
          <a:spcPct val="0"/>
        </a:spcBef>
        <a:buNone/>
        <a:defRPr sz="2600" b="1" kern="1200">
          <a:solidFill>
            <a:srgbClr val="161818"/>
          </a:solidFill>
          <a:latin typeface="+mj-lt"/>
          <a:ea typeface="+mj-ea"/>
          <a:cs typeface="+mj-cs"/>
        </a:defRPr>
      </a:lvl1pPr>
    </p:titleStyle>
    <p:bodyStyle>
      <a:lvl1pPr marL="126000" indent="-126000" algn="l" defTabSz="685732" rtl="0" eaLnBrk="1" latinLnBrk="0" hangingPunct="1">
        <a:lnSpc>
          <a:spcPct val="100000"/>
        </a:lnSpc>
        <a:spcBef>
          <a:spcPts val="300"/>
        </a:spcBef>
        <a:buClr>
          <a:schemeClr val="accent1"/>
        </a:buClr>
        <a:buFont typeface="Arial" panose="020B0604020202020204" pitchFamily="34" charset="0"/>
        <a:buChar char="•"/>
        <a:tabLst/>
        <a:defRPr sz="1200" kern="1200">
          <a:solidFill>
            <a:schemeClr val="tx1"/>
          </a:solidFill>
          <a:latin typeface="+mn-lt"/>
          <a:ea typeface="+mn-ea"/>
          <a:cs typeface="+mn-cs"/>
        </a:defRPr>
      </a:lvl1pPr>
      <a:lvl2pPr marL="252000" indent="-126000" algn="l" defTabSz="685732" rtl="0" eaLnBrk="1" latinLnBrk="0" hangingPunct="1">
        <a:lnSpc>
          <a:spcPct val="100000"/>
        </a:lnSpc>
        <a:spcBef>
          <a:spcPts val="300"/>
        </a:spcBef>
        <a:buClr>
          <a:schemeClr val="accent1"/>
        </a:buClr>
        <a:buFont typeface="Arial" panose="020B0604020202020204" pitchFamily="34" charset="0"/>
        <a:buChar char="-"/>
        <a:tabLst/>
        <a:defRPr sz="1200" kern="1200">
          <a:solidFill>
            <a:schemeClr val="tx1"/>
          </a:solidFill>
          <a:latin typeface="+mn-lt"/>
          <a:ea typeface="+mn-ea"/>
          <a:cs typeface="+mn-cs"/>
        </a:defRPr>
      </a:lvl2pPr>
      <a:lvl3pPr marL="378000" indent="-126000" algn="l" defTabSz="685732" rtl="0" eaLnBrk="1" latinLnBrk="0" hangingPunct="1">
        <a:lnSpc>
          <a:spcPct val="100000"/>
        </a:lnSpc>
        <a:spcBef>
          <a:spcPts val="300"/>
        </a:spcBef>
        <a:buFont typeface="Arial" panose="020B0604020202020204" pitchFamily="34" charset="0"/>
        <a:buChar char="-"/>
        <a:tabLst/>
        <a:defRPr sz="1200" kern="1200">
          <a:solidFill>
            <a:schemeClr val="tx1"/>
          </a:solidFill>
          <a:latin typeface="+mn-lt"/>
          <a:ea typeface="+mn-ea"/>
          <a:cs typeface="+mn-cs"/>
        </a:defRPr>
      </a:lvl3pPr>
      <a:lvl4pPr marL="504000" indent="-126000" algn="l" defTabSz="685732" rtl="0" eaLnBrk="1" latinLnBrk="0" hangingPunct="1">
        <a:lnSpc>
          <a:spcPct val="100000"/>
        </a:lnSpc>
        <a:spcBef>
          <a:spcPts val="300"/>
        </a:spcBef>
        <a:buFont typeface="Arial" panose="020B0604020202020204" pitchFamily="34" charset="0"/>
        <a:buChar char="-"/>
        <a:tabLst/>
        <a:defRPr sz="1200" kern="1200">
          <a:solidFill>
            <a:schemeClr val="tx1"/>
          </a:solidFill>
          <a:latin typeface="+mn-lt"/>
          <a:ea typeface="+mn-ea"/>
          <a:cs typeface="+mn-cs"/>
        </a:defRPr>
      </a:lvl4pPr>
      <a:lvl5pPr marL="630000" indent="-126000" algn="l" defTabSz="685732" rtl="0" eaLnBrk="1" latinLnBrk="0" hangingPunct="1">
        <a:lnSpc>
          <a:spcPct val="100000"/>
        </a:lnSpc>
        <a:spcBef>
          <a:spcPts val="300"/>
        </a:spcBef>
        <a:buFont typeface="Arial" panose="020B0604020202020204" pitchFamily="34" charset="0"/>
        <a:buChar char="-"/>
        <a:tabLst/>
        <a:defRPr sz="1200" kern="1200">
          <a:solidFill>
            <a:schemeClr val="tx1"/>
          </a:solidFill>
          <a:latin typeface="+mn-lt"/>
          <a:ea typeface="+mn-ea"/>
          <a:cs typeface="+mn-cs"/>
        </a:defRPr>
      </a:lvl5pPr>
      <a:lvl6pPr marL="54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6pPr>
      <a:lvl7pPr marL="63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7pPr>
      <a:lvl8pPr marL="72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8pPr>
      <a:lvl9pPr marL="81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9pPr>
    </p:bodyStyle>
    <p:otherStyle>
      <a:defPPr>
        <a:defRPr lang="en-US"/>
      </a:defPPr>
      <a:lvl1pPr marL="0" algn="l" defTabSz="685732" rtl="0" eaLnBrk="1" latinLnBrk="0" hangingPunct="1">
        <a:defRPr sz="1351" kern="1200">
          <a:solidFill>
            <a:schemeClr val="tx1"/>
          </a:solidFill>
          <a:latin typeface="+mn-lt"/>
          <a:ea typeface="+mn-ea"/>
          <a:cs typeface="+mn-cs"/>
        </a:defRPr>
      </a:lvl1pPr>
      <a:lvl2pPr marL="342866" algn="l" defTabSz="685732" rtl="0" eaLnBrk="1" latinLnBrk="0" hangingPunct="1">
        <a:defRPr sz="1351" kern="1200">
          <a:solidFill>
            <a:schemeClr val="tx1"/>
          </a:solidFill>
          <a:latin typeface="+mn-lt"/>
          <a:ea typeface="+mn-ea"/>
          <a:cs typeface="+mn-cs"/>
        </a:defRPr>
      </a:lvl2pPr>
      <a:lvl3pPr marL="685732" algn="l" defTabSz="685732" rtl="0" eaLnBrk="1" latinLnBrk="0" hangingPunct="1">
        <a:defRPr sz="1351" kern="1200">
          <a:solidFill>
            <a:schemeClr val="tx1"/>
          </a:solidFill>
          <a:latin typeface="+mn-lt"/>
          <a:ea typeface="+mn-ea"/>
          <a:cs typeface="+mn-cs"/>
        </a:defRPr>
      </a:lvl3pPr>
      <a:lvl4pPr marL="1028597" algn="l" defTabSz="685732" rtl="0" eaLnBrk="1" latinLnBrk="0" hangingPunct="1">
        <a:defRPr sz="1351" kern="1200">
          <a:solidFill>
            <a:schemeClr val="tx1"/>
          </a:solidFill>
          <a:latin typeface="+mn-lt"/>
          <a:ea typeface="+mn-ea"/>
          <a:cs typeface="+mn-cs"/>
        </a:defRPr>
      </a:lvl4pPr>
      <a:lvl5pPr marL="1371464" algn="l" defTabSz="685732" rtl="0" eaLnBrk="1" latinLnBrk="0" hangingPunct="1">
        <a:defRPr sz="1351" kern="1200">
          <a:solidFill>
            <a:schemeClr val="tx1"/>
          </a:solidFill>
          <a:latin typeface="+mn-lt"/>
          <a:ea typeface="+mn-ea"/>
          <a:cs typeface="+mn-cs"/>
        </a:defRPr>
      </a:lvl5pPr>
      <a:lvl6pPr marL="1714331" algn="l" defTabSz="685732" rtl="0" eaLnBrk="1" latinLnBrk="0" hangingPunct="1">
        <a:defRPr sz="1351" kern="1200">
          <a:solidFill>
            <a:schemeClr val="tx1"/>
          </a:solidFill>
          <a:latin typeface="+mn-lt"/>
          <a:ea typeface="+mn-ea"/>
          <a:cs typeface="+mn-cs"/>
        </a:defRPr>
      </a:lvl6pPr>
      <a:lvl7pPr marL="2057195" algn="l" defTabSz="685732" rtl="0" eaLnBrk="1" latinLnBrk="0" hangingPunct="1">
        <a:defRPr sz="1351" kern="1200">
          <a:solidFill>
            <a:schemeClr val="tx1"/>
          </a:solidFill>
          <a:latin typeface="+mn-lt"/>
          <a:ea typeface="+mn-ea"/>
          <a:cs typeface="+mn-cs"/>
        </a:defRPr>
      </a:lvl7pPr>
      <a:lvl8pPr marL="2400060" algn="l" defTabSz="685732" rtl="0" eaLnBrk="1" latinLnBrk="0" hangingPunct="1">
        <a:defRPr sz="1351" kern="1200">
          <a:solidFill>
            <a:schemeClr val="tx1"/>
          </a:solidFill>
          <a:latin typeface="+mn-lt"/>
          <a:ea typeface="+mn-ea"/>
          <a:cs typeface="+mn-cs"/>
        </a:defRPr>
      </a:lvl8pPr>
      <a:lvl9pPr marL="2742926" algn="l" defTabSz="685732" rtl="0" eaLnBrk="1" latinLnBrk="0" hangingPunct="1">
        <a:defRPr sz="1351"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0B58A3-E193-4684-ABCE-DF0A8B6CD042}"/>
              </a:ext>
            </a:extLst>
          </p:cNvPr>
          <p:cNvSpPr>
            <a:spLocks noGrp="1"/>
          </p:cNvSpPr>
          <p:nvPr>
            <p:ph type="title"/>
          </p:nvPr>
        </p:nvSpPr>
        <p:spPr>
          <a:xfrm>
            <a:off x="759001" y="382383"/>
            <a:ext cx="9720000" cy="516637"/>
          </a:xfrm>
          <a:prstGeom prst="rect">
            <a:avLst/>
          </a:prstGeom>
        </p:spPr>
        <p:txBody>
          <a:bodyPr vert="horz" lIns="0" tIns="0" rIns="0" bIns="0" rtlCol="0" anchor="t" anchorCtr="0">
            <a:noAutofit/>
          </a:bodyPr>
          <a:lstStyle/>
          <a:p>
            <a:r>
              <a:rPr lang="en-AU" noProof="0" dirty="0"/>
              <a:t>Click to edit Master title style</a:t>
            </a:r>
          </a:p>
        </p:txBody>
      </p:sp>
      <p:sp>
        <p:nvSpPr>
          <p:cNvPr id="3" name="Text Placeholder 2">
            <a:extLst>
              <a:ext uri="{FF2B5EF4-FFF2-40B4-BE49-F238E27FC236}">
                <a16:creationId xmlns:a16="http://schemas.microsoft.com/office/drawing/2014/main" id="{01F38D3A-1279-4066-93F5-53800A796276}"/>
              </a:ext>
            </a:extLst>
          </p:cNvPr>
          <p:cNvSpPr>
            <a:spLocks noGrp="1"/>
          </p:cNvSpPr>
          <p:nvPr>
            <p:ph type="body" idx="1"/>
          </p:nvPr>
        </p:nvSpPr>
        <p:spPr>
          <a:xfrm>
            <a:off x="759001" y="1676404"/>
            <a:ext cx="10674000" cy="4500563"/>
          </a:xfrm>
          <a:prstGeom prst="rect">
            <a:avLst/>
          </a:prstGeom>
        </p:spPr>
        <p:txBody>
          <a:bodyPr vert="horz" lIns="0" tIns="0" rIns="0" bIns="0" rtlCol="0">
            <a:noAutofit/>
          </a:bodyPr>
          <a:lstStyle/>
          <a:p>
            <a:pPr lvl="0"/>
            <a:r>
              <a:rPr lang="en-AU" noProof="0" dirty="0"/>
              <a:t>Edit Master text styles</a:t>
            </a:r>
          </a:p>
          <a:p>
            <a:pPr lvl="1"/>
            <a:r>
              <a:rPr lang="en-AU" noProof="0" dirty="0"/>
              <a:t>Second level</a:t>
            </a:r>
          </a:p>
          <a:p>
            <a:pPr lvl="2"/>
            <a:r>
              <a:rPr lang="en-AU" noProof="0" dirty="0"/>
              <a:t>Third level</a:t>
            </a:r>
          </a:p>
          <a:p>
            <a:pPr lvl="3"/>
            <a:r>
              <a:rPr lang="en-AU" noProof="0" dirty="0"/>
              <a:t>Fourth level</a:t>
            </a:r>
          </a:p>
          <a:p>
            <a:pPr lvl="4"/>
            <a:r>
              <a:rPr lang="en-AU" noProof="0" dirty="0"/>
              <a:t>Fifth level</a:t>
            </a:r>
          </a:p>
          <a:p>
            <a:pPr lvl="5"/>
            <a:r>
              <a:rPr lang="en-AU" noProof="0" dirty="0"/>
              <a:t>Sixth</a:t>
            </a:r>
          </a:p>
          <a:p>
            <a:pPr lvl="6"/>
            <a:r>
              <a:rPr lang="en-AU" noProof="0" dirty="0"/>
              <a:t>Seventh</a:t>
            </a:r>
          </a:p>
          <a:p>
            <a:pPr lvl="7"/>
            <a:r>
              <a:rPr lang="en-AU" noProof="0" dirty="0"/>
              <a:t>Eight</a:t>
            </a:r>
          </a:p>
          <a:p>
            <a:pPr lvl="8"/>
            <a:r>
              <a:rPr lang="en-AU" noProof="0" dirty="0"/>
              <a:t>Ninth</a:t>
            </a:r>
          </a:p>
        </p:txBody>
      </p:sp>
      <p:sp>
        <p:nvSpPr>
          <p:cNvPr id="4" name="Date Placeholder 3">
            <a:extLst>
              <a:ext uri="{FF2B5EF4-FFF2-40B4-BE49-F238E27FC236}">
                <a16:creationId xmlns:a16="http://schemas.microsoft.com/office/drawing/2014/main" id="{10EA2CD7-A72C-495B-9228-0E077D24D940}"/>
              </a:ext>
            </a:extLst>
          </p:cNvPr>
          <p:cNvSpPr>
            <a:spLocks noGrp="1"/>
          </p:cNvSpPr>
          <p:nvPr>
            <p:ph type="dt" sz="half" idx="2"/>
          </p:nvPr>
        </p:nvSpPr>
        <p:spPr>
          <a:xfrm>
            <a:off x="5736000" y="6504326"/>
            <a:ext cx="720000" cy="191279"/>
          </a:xfrm>
          <a:prstGeom prst="rect">
            <a:avLst/>
          </a:prstGeom>
        </p:spPr>
        <p:txBody>
          <a:bodyPr vert="horz" wrap="none" lIns="0" tIns="0" rIns="0" bIns="0" rtlCol="0" anchor="ctr"/>
          <a:lstStyle>
            <a:lvl1pPr algn="ctr">
              <a:defRPr sz="800">
                <a:solidFill>
                  <a:schemeClr val="tx1"/>
                </a:solidFill>
              </a:defRPr>
            </a:lvl1pPr>
          </a:lstStyle>
          <a:p>
            <a:endParaRPr lang="en-AU" dirty="0"/>
          </a:p>
        </p:txBody>
      </p:sp>
      <p:sp>
        <p:nvSpPr>
          <p:cNvPr id="5" name="Footer Placeholder 4">
            <a:extLst>
              <a:ext uri="{FF2B5EF4-FFF2-40B4-BE49-F238E27FC236}">
                <a16:creationId xmlns:a16="http://schemas.microsoft.com/office/drawing/2014/main" id="{CBD43B1A-E254-4E8E-8D77-9053126860F2}"/>
              </a:ext>
            </a:extLst>
          </p:cNvPr>
          <p:cNvSpPr>
            <a:spLocks noGrp="1"/>
          </p:cNvSpPr>
          <p:nvPr>
            <p:ph type="ftr" sz="quarter" idx="3"/>
          </p:nvPr>
        </p:nvSpPr>
        <p:spPr>
          <a:xfrm>
            <a:off x="759001" y="6504326"/>
            <a:ext cx="2700000" cy="191279"/>
          </a:xfrm>
          <a:prstGeom prst="rect">
            <a:avLst/>
          </a:prstGeom>
        </p:spPr>
        <p:txBody>
          <a:bodyPr vert="horz" wrap="none" lIns="0" tIns="0" rIns="0" bIns="0" rtlCol="0" anchor="ctr"/>
          <a:lstStyle>
            <a:lvl1pPr algn="l">
              <a:defRPr sz="800">
                <a:solidFill>
                  <a:schemeClr val="tx1"/>
                </a:solidFill>
              </a:defRPr>
            </a:lvl1pPr>
          </a:lstStyle>
          <a:p>
            <a:endParaRPr lang="en-AU" dirty="0"/>
          </a:p>
        </p:txBody>
      </p:sp>
      <p:sp>
        <p:nvSpPr>
          <p:cNvPr id="6" name="Slide Number Placeholder 5">
            <a:extLst>
              <a:ext uri="{FF2B5EF4-FFF2-40B4-BE49-F238E27FC236}">
                <a16:creationId xmlns:a16="http://schemas.microsoft.com/office/drawing/2014/main" id="{7966D85B-9034-49C5-A86E-714985BCC24E}"/>
              </a:ext>
            </a:extLst>
          </p:cNvPr>
          <p:cNvSpPr>
            <a:spLocks noGrp="1"/>
          </p:cNvSpPr>
          <p:nvPr>
            <p:ph type="sldNum" sz="quarter" idx="4"/>
          </p:nvPr>
        </p:nvSpPr>
        <p:spPr>
          <a:xfrm>
            <a:off x="11236219" y="6504326"/>
            <a:ext cx="257175" cy="191279"/>
          </a:xfrm>
          <a:prstGeom prst="rect">
            <a:avLst/>
          </a:prstGeom>
        </p:spPr>
        <p:txBody>
          <a:bodyPr vert="horz" wrap="none" lIns="0" tIns="0" rIns="0" bIns="0" rtlCol="0" anchor="ctr"/>
          <a:lstStyle>
            <a:lvl1pPr algn="r">
              <a:defRPr sz="800">
                <a:solidFill>
                  <a:schemeClr val="tx1"/>
                </a:solidFill>
              </a:defRPr>
            </a:lvl1pPr>
          </a:lstStyle>
          <a:p>
            <a:fld id="{E6316B6A-336A-44FF-82DA-A4D1594FA055}" type="slidenum">
              <a:rPr lang="en-AU" smtClean="0"/>
              <a:pPr/>
              <a:t>‹#›</a:t>
            </a:fld>
            <a:endParaRPr lang="en-AU" dirty="0"/>
          </a:p>
        </p:txBody>
      </p:sp>
      <p:sp>
        <p:nvSpPr>
          <p:cNvPr id="9" name="Rectangle 8">
            <a:extLst>
              <a:ext uri="{FF2B5EF4-FFF2-40B4-BE49-F238E27FC236}">
                <a16:creationId xmlns:a16="http://schemas.microsoft.com/office/drawing/2014/main" id="{2529992C-0868-4B25-999D-8B1A8530D2C6}"/>
              </a:ext>
            </a:extLst>
          </p:cNvPr>
          <p:cNvSpPr/>
          <p:nvPr userDrawn="1"/>
        </p:nvSpPr>
        <p:spPr>
          <a:xfrm>
            <a:off x="6" y="0"/>
            <a:ext cx="3047401" cy="149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1" rIns="91440" bIns="45721" numCol="1" spcCol="0" rtlCol="0" fromWordArt="0" anchor="ctr" anchorCtr="0" forceAA="0" compatLnSpc="1">
            <a:prstTxWarp prst="textNoShape">
              <a:avLst/>
            </a:prstTxWarp>
            <a:noAutofit/>
          </a:bodyPr>
          <a:lstStyle/>
          <a:p>
            <a:pPr algn="ctr"/>
            <a:endParaRPr lang="en-AU" sz="3600" dirty="0"/>
          </a:p>
        </p:txBody>
      </p:sp>
      <p:pic>
        <p:nvPicPr>
          <p:cNvPr id="11" name="Picture 10">
            <a:extLst>
              <a:ext uri="{FF2B5EF4-FFF2-40B4-BE49-F238E27FC236}">
                <a16:creationId xmlns:a16="http://schemas.microsoft.com/office/drawing/2014/main" id="{A374F581-341A-354E-971A-74884F3D51B8}"/>
              </a:ext>
            </a:extLst>
          </p:cNvPr>
          <p:cNvPicPr>
            <a:picLocks noChangeAspect="1"/>
          </p:cNvPicPr>
          <p:nvPr userDrawn="1"/>
        </p:nvPicPr>
        <p:blipFill>
          <a:blip r:embed="rId13"/>
          <a:srcRect/>
          <a:stretch/>
        </p:blipFill>
        <p:spPr>
          <a:xfrm>
            <a:off x="10487552" y="205200"/>
            <a:ext cx="1417349" cy="692194"/>
          </a:xfrm>
          <a:prstGeom prst="rect">
            <a:avLst/>
          </a:prstGeom>
        </p:spPr>
      </p:pic>
    </p:spTree>
    <p:extLst>
      <p:ext uri="{BB962C8B-B14F-4D97-AF65-F5344CB8AC3E}">
        <p14:creationId xmlns:p14="http://schemas.microsoft.com/office/powerpoint/2010/main" val="146400864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2" r:id="rId9"/>
    <p:sldLayoutId id="2147483713" r:id="rId10"/>
    <p:sldLayoutId id="2147483714" r:id="rId11"/>
  </p:sldLayoutIdLst>
  <p:hf hdr="0" ftr="0" dt="0"/>
  <p:txStyles>
    <p:title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p:titleStyle>
    <p:bodyStyle>
      <a:lvl1pPr marL="90482" indent="-9048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1pPr>
      <a:lvl2pPr marL="224984" indent="-8999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2pPr>
      <a:lvl3pPr marL="35997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3pPr>
      <a:lvl4pPr marL="494964" indent="-9048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4pPr>
      <a:lvl5pPr marL="62995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5pPr>
      <a:lvl6pPr marL="76494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6pPr>
      <a:lvl7pPr marL="89993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7pPr>
      <a:lvl8pPr marL="1034923"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8pPr>
      <a:lvl9pPr marL="116991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9pPr>
    </p:bodyStyle>
    <p:otherStyle>
      <a:defPPr>
        <a:defRPr lang="en-US"/>
      </a:defPPr>
      <a:lvl1pPr marL="0" algn="l" defTabSz="914332" rtl="0" eaLnBrk="1" latinLnBrk="0" hangingPunct="1">
        <a:defRPr sz="1801" kern="1200">
          <a:solidFill>
            <a:schemeClr val="tx1"/>
          </a:solidFill>
          <a:latin typeface="+mn-lt"/>
          <a:ea typeface="+mn-ea"/>
          <a:cs typeface="+mn-cs"/>
        </a:defRPr>
      </a:lvl1pPr>
      <a:lvl2pPr marL="457166" algn="l" defTabSz="914332" rtl="0" eaLnBrk="1" latinLnBrk="0" hangingPunct="1">
        <a:defRPr sz="1801" kern="1200">
          <a:solidFill>
            <a:schemeClr val="tx1"/>
          </a:solidFill>
          <a:latin typeface="+mn-lt"/>
          <a:ea typeface="+mn-ea"/>
          <a:cs typeface="+mn-cs"/>
        </a:defRPr>
      </a:lvl2pPr>
      <a:lvl3pPr marL="914332" algn="l" defTabSz="914332" rtl="0" eaLnBrk="1" latinLnBrk="0" hangingPunct="1">
        <a:defRPr sz="1801" kern="1200">
          <a:solidFill>
            <a:schemeClr val="tx1"/>
          </a:solidFill>
          <a:latin typeface="+mn-lt"/>
          <a:ea typeface="+mn-ea"/>
          <a:cs typeface="+mn-cs"/>
        </a:defRPr>
      </a:lvl3pPr>
      <a:lvl4pPr marL="1371496" algn="l" defTabSz="914332" rtl="0" eaLnBrk="1" latinLnBrk="0" hangingPunct="1">
        <a:defRPr sz="1801" kern="1200">
          <a:solidFill>
            <a:schemeClr val="tx1"/>
          </a:solidFill>
          <a:latin typeface="+mn-lt"/>
          <a:ea typeface="+mn-ea"/>
          <a:cs typeface="+mn-cs"/>
        </a:defRPr>
      </a:lvl4pPr>
      <a:lvl5pPr marL="1828664" algn="l" defTabSz="914332" rtl="0" eaLnBrk="1" latinLnBrk="0" hangingPunct="1">
        <a:defRPr sz="1801" kern="1200">
          <a:solidFill>
            <a:schemeClr val="tx1"/>
          </a:solidFill>
          <a:latin typeface="+mn-lt"/>
          <a:ea typeface="+mn-ea"/>
          <a:cs typeface="+mn-cs"/>
        </a:defRPr>
      </a:lvl5pPr>
      <a:lvl6pPr marL="2285830" algn="l" defTabSz="914332" rtl="0" eaLnBrk="1" latinLnBrk="0" hangingPunct="1">
        <a:defRPr sz="1801" kern="1200">
          <a:solidFill>
            <a:schemeClr val="tx1"/>
          </a:solidFill>
          <a:latin typeface="+mn-lt"/>
          <a:ea typeface="+mn-ea"/>
          <a:cs typeface="+mn-cs"/>
        </a:defRPr>
      </a:lvl6pPr>
      <a:lvl7pPr marL="2742994" algn="l" defTabSz="914332" rtl="0" eaLnBrk="1" latinLnBrk="0" hangingPunct="1">
        <a:defRPr sz="1801" kern="1200">
          <a:solidFill>
            <a:schemeClr val="tx1"/>
          </a:solidFill>
          <a:latin typeface="+mn-lt"/>
          <a:ea typeface="+mn-ea"/>
          <a:cs typeface="+mn-cs"/>
        </a:defRPr>
      </a:lvl7pPr>
      <a:lvl8pPr marL="3200160" algn="l" defTabSz="914332" rtl="0" eaLnBrk="1" latinLnBrk="0" hangingPunct="1">
        <a:defRPr sz="1801" kern="1200">
          <a:solidFill>
            <a:schemeClr val="tx1"/>
          </a:solidFill>
          <a:latin typeface="+mn-lt"/>
          <a:ea typeface="+mn-ea"/>
          <a:cs typeface="+mn-cs"/>
        </a:defRPr>
      </a:lvl8pPr>
      <a:lvl9pPr marL="3657326" algn="l" defTabSz="914332" rtl="0" eaLnBrk="1" latinLnBrk="0" hangingPunct="1">
        <a:defRPr sz="1801"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0B58A3-E193-4684-ABCE-DF0A8B6CD042}"/>
              </a:ext>
            </a:extLst>
          </p:cNvPr>
          <p:cNvSpPr>
            <a:spLocks noGrp="1"/>
          </p:cNvSpPr>
          <p:nvPr>
            <p:ph type="title"/>
          </p:nvPr>
        </p:nvSpPr>
        <p:spPr>
          <a:xfrm>
            <a:off x="759001" y="382383"/>
            <a:ext cx="9720000" cy="516637"/>
          </a:xfrm>
          <a:prstGeom prst="rect">
            <a:avLst/>
          </a:prstGeom>
        </p:spPr>
        <p:txBody>
          <a:bodyPr vert="horz" lIns="0" tIns="0" rIns="0" bIns="0" rtlCol="0" anchor="t" anchorCtr="0">
            <a:noAutofit/>
          </a:bodyPr>
          <a:lstStyle/>
          <a:p>
            <a:r>
              <a:rPr lang="en-AU" noProof="0" dirty="0"/>
              <a:t>Click to edit Master title style</a:t>
            </a:r>
          </a:p>
        </p:txBody>
      </p:sp>
      <p:sp>
        <p:nvSpPr>
          <p:cNvPr id="3" name="Text Placeholder 2">
            <a:extLst>
              <a:ext uri="{FF2B5EF4-FFF2-40B4-BE49-F238E27FC236}">
                <a16:creationId xmlns:a16="http://schemas.microsoft.com/office/drawing/2014/main" id="{01F38D3A-1279-4066-93F5-53800A796276}"/>
              </a:ext>
            </a:extLst>
          </p:cNvPr>
          <p:cNvSpPr>
            <a:spLocks noGrp="1"/>
          </p:cNvSpPr>
          <p:nvPr>
            <p:ph type="body" idx="1"/>
          </p:nvPr>
        </p:nvSpPr>
        <p:spPr>
          <a:xfrm>
            <a:off x="759001" y="1676404"/>
            <a:ext cx="10674000" cy="4500563"/>
          </a:xfrm>
          <a:prstGeom prst="rect">
            <a:avLst/>
          </a:prstGeom>
        </p:spPr>
        <p:txBody>
          <a:bodyPr vert="horz" lIns="0" tIns="0" rIns="0" bIns="0" rtlCol="0">
            <a:noAutofit/>
          </a:bodyPr>
          <a:lstStyle/>
          <a:p>
            <a:pPr lvl="0"/>
            <a:r>
              <a:rPr lang="en-AU" noProof="0" dirty="0"/>
              <a:t>Edit Master text styles</a:t>
            </a:r>
          </a:p>
          <a:p>
            <a:pPr lvl="1"/>
            <a:r>
              <a:rPr lang="en-AU" noProof="0" dirty="0"/>
              <a:t>Second level</a:t>
            </a:r>
          </a:p>
          <a:p>
            <a:pPr lvl="2"/>
            <a:r>
              <a:rPr lang="en-AU" noProof="0" dirty="0"/>
              <a:t>Third level</a:t>
            </a:r>
          </a:p>
          <a:p>
            <a:pPr lvl="3"/>
            <a:r>
              <a:rPr lang="en-AU" noProof="0" dirty="0"/>
              <a:t>Fourth level</a:t>
            </a:r>
          </a:p>
          <a:p>
            <a:pPr lvl="4"/>
            <a:r>
              <a:rPr lang="en-AU" noProof="0" dirty="0"/>
              <a:t>Fifth level</a:t>
            </a:r>
          </a:p>
          <a:p>
            <a:pPr lvl="5"/>
            <a:r>
              <a:rPr lang="en-AU" noProof="0" dirty="0"/>
              <a:t>Sixth</a:t>
            </a:r>
          </a:p>
          <a:p>
            <a:pPr lvl="6"/>
            <a:r>
              <a:rPr lang="en-AU" noProof="0" dirty="0"/>
              <a:t>Seventh</a:t>
            </a:r>
          </a:p>
          <a:p>
            <a:pPr lvl="7"/>
            <a:r>
              <a:rPr lang="en-AU" noProof="0" dirty="0"/>
              <a:t>Eight</a:t>
            </a:r>
          </a:p>
          <a:p>
            <a:pPr lvl="8"/>
            <a:r>
              <a:rPr lang="en-AU" noProof="0" dirty="0"/>
              <a:t>Ninth</a:t>
            </a:r>
          </a:p>
        </p:txBody>
      </p:sp>
      <p:sp>
        <p:nvSpPr>
          <p:cNvPr id="4" name="Date Placeholder 3">
            <a:extLst>
              <a:ext uri="{FF2B5EF4-FFF2-40B4-BE49-F238E27FC236}">
                <a16:creationId xmlns:a16="http://schemas.microsoft.com/office/drawing/2014/main" id="{10EA2CD7-A72C-495B-9228-0E077D24D940}"/>
              </a:ext>
            </a:extLst>
          </p:cNvPr>
          <p:cNvSpPr>
            <a:spLocks noGrp="1"/>
          </p:cNvSpPr>
          <p:nvPr>
            <p:ph type="dt" sz="half" idx="2"/>
          </p:nvPr>
        </p:nvSpPr>
        <p:spPr>
          <a:xfrm>
            <a:off x="5736000" y="6504326"/>
            <a:ext cx="720000" cy="191279"/>
          </a:xfrm>
          <a:prstGeom prst="rect">
            <a:avLst/>
          </a:prstGeom>
        </p:spPr>
        <p:txBody>
          <a:bodyPr vert="horz" wrap="none" lIns="0" tIns="0" rIns="0" bIns="0" rtlCol="0" anchor="ctr"/>
          <a:lstStyle>
            <a:lvl1pPr algn="ctr">
              <a:defRPr sz="800">
                <a:solidFill>
                  <a:schemeClr val="tx1"/>
                </a:solidFill>
              </a:defRPr>
            </a:lvl1pPr>
          </a:lstStyle>
          <a:p>
            <a:endParaRPr lang="en-AU" dirty="0"/>
          </a:p>
        </p:txBody>
      </p:sp>
      <p:sp>
        <p:nvSpPr>
          <p:cNvPr id="5" name="Footer Placeholder 4">
            <a:extLst>
              <a:ext uri="{FF2B5EF4-FFF2-40B4-BE49-F238E27FC236}">
                <a16:creationId xmlns:a16="http://schemas.microsoft.com/office/drawing/2014/main" id="{CBD43B1A-E254-4E8E-8D77-9053126860F2}"/>
              </a:ext>
            </a:extLst>
          </p:cNvPr>
          <p:cNvSpPr>
            <a:spLocks noGrp="1"/>
          </p:cNvSpPr>
          <p:nvPr>
            <p:ph type="ftr" sz="quarter" idx="3"/>
          </p:nvPr>
        </p:nvSpPr>
        <p:spPr>
          <a:xfrm>
            <a:off x="759001" y="6504326"/>
            <a:ext cx="2700000" cy="191279"/>
          </a:xfrm>
          <a:prstGeom prst="rect">
            <a:avLst/>
          </a:prstGeom>
        </p:spPr>
        <p:txBody>
          <a:bodyPr vert="horz" wrap="none" lIns="0" tIns="0" rIns="0" bIns="0" rtlCol="0" anchor="ctr"/>
          <a:lstStyle>
            <a:lvl1pPr algn="l">
              <a:defRPr sz="800">
                <a:solidFill>
                  <a:schemeClr val="tx1"/>
                </a:solidFill>
              </a:defRPr>
            </a:lvl1pPr>
          </a:lstStyle>
          <a:p>
            <a:endParaRPr lang="en-AU" dirty="0"/>
          </a:p>
        </p:txBody>
      </p:sp>
      <p:sp>
        <p:nvSpPr>
          <p:cNvPr id="6" name="Slide Number Placeholder 5">
            <a:extLst>
              <a:ext uri="{FF2B5EF4-FFF2-40B4-BE49-F238E27FC236}">
                <a16:creationId xmlns:a16="http://schemas.microsoft.com/office/drawing/2014/main" id="{7966D85B-9034-49C5-A86E-714985BCC24E}"/>
              </a:ext>
            </a:extLst>
          </p:cNvPr>
          <p:cNvSpPr>
            <a:spLocks noGrp="1"/>
          </p:cNvSpPr>
          <p:nvPr>
            <p:ph type="sldNum" sz="quarter" idx="4"/>
          </p:nvPr>
        </p:nvSpPr>
        <p:spPr>
          <a:xfrm>
            <a:off x="11236219" y="6504326"/>
            <a:ext cx="257175" cy="191279"/>
          </a:xfrm>
          <a:prstGeom prst="rect">
            <a:avLst/>
          </a:prstGeom>
        </p:spPr>
        <p:txBody>
          <a:bodyPr vert="horz" wrap="none" lIns="0" tIns="0" rIns="0" bIns="0" rtlCol="0" anchor="ctr"/>
          <a:lstStyle>
            <a:lvl1pPr algn="r">
              <a:defRPr sz="800">
                <a:solidFill>
                  <a:schemeClr val="tx1"/>
                </a:solidFill>
              </a:defRPr>
            </a:lvl1pPr>
          </a:lstStyle>
          <a:p>
            <a:fld id="{E6316B6A-336A-44FF-82DA-A4D1594FA055}" type="slidenum">
              <a:rPr lang="en-AU" smtClean="0"/>
              <a:pPr/>
              <a:t>‹#›</a:t>
            </a:fld>
            <a:endParaRPr lang="en-AU" dirty="0"/>
          </a:p>
        </p:txBody>
      </p:sp>
      <p:sp>
        <p:nvSpPr>
          <p:cNvPr id="9" name="Rectangle 8">
            <a:extLst>
              <a:ext uri="{FF2B5EF4-FFF2-40B4-BE49-F238E27FC236}">
                <a16:creationId xmlns:a16="http://schemas.microsoft.com/office/drawing/2014/main" id="{2529992C-0868-4B25-999D-8B1A8530D2C6}"/>
              </a:ext>
            </a:extLst>
          </p:cNvPr>
          <p:cNvSpPr/>
          <p:nvPr userDrawn="1"/>
        </p:nvSpPr>
        <p:spPr>
          <a:xfrm>
            <a:off x="6" y="0"/>
            <a:ext cx="3047401" cy="149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1" rIns="91440" bIns="45721" numCol="1" spcCol="0" rtlCol="0" fromWordArt="0" anchor="ctr" anchorCtr="0" forceAA="0" compatLnSpc="1">
            <a:prstTxWarp prst="textNoShape">
              <a:avLst/>
            </a:prstTxWarp>
            <a:noAutofit/>
          </a:bodyPr>
          <a:lstStyle/>
          <a:p>
            <a:pPr algn="ctr"/>
            <a:endParaRPr lang="en-AU" sz="3600"/>
          </a:p>
        </p:txBody>
      </p:sp>
      <p:pic>
        <p:nvPicPr>
          <p:cNvPr id="11" name="Picture 10">
            <a:extLst>
              <a:ext uri="{FF2B5EF4-FFF2-40B4-BE49-F238E27FC236}">
                <a16:creationId xmlns:a16="http://schemas.microsoft.com/office/drawing/2014/main" id="{A374F581-341A-354E-971A-74884F3D51B8}"/>
              </a:ext>
            </a:extLst>
          </p:cNvPr>
          <p:cNvPicPr>
            <a:picLocks noChangeAspect="1"/>
          </p:cNvPicPr>
          <p:nvPr userDrawn="1"/>
        </p:nvPicPr>
        <p:blipFill>
          <a:blip r:embed="rId15"/>
          <a:srcRect/>
          <a:stretch/>
        </p:blipFill>
        <p:spPr>
          <a:xfrm>
            <a:off x="10487552" y="205200"/>
            <a:ext cx="1417349" cy="692194"/>
          </a:xfrm>
          <a:prstGeom prst="rect">
            <a:avLst/>
          </a:prstGeom>
        </p:spPr>
      </p:pic>
    </p:spTree>
    <p:extLst>
      <p:ext uri="{BB962C8B-B14F-4D97-AF65-F5344CB8AC3E}">
        <p14:creationId xmlns:p14="http://schemas.microsoft.com/office/powerpoint/2010/main" val="2636429866"/>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Lst>
  <p:hf hdr="0" ftr="0" dt="0"/>
  <p:txStyles>
    <p:title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p:titleStyle>
    <p:bodyStyle>
      <a:lvl1pPr marL="90482" indent="-9048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1pPr>
      <a:lvl2pPr marL="224984" indent="-8999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2pPr>
      <a:lvl3pPr marL="35997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3pPr>
      <a:lvl4pPr marL="494964" indent="-9048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4pPr>
      <a:lvl5pPr marL="62995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5pPr>
      <a:lvl6pPr marL="76494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6pPr>
      <a:lvl7pPr marL="89993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7pPr>
      <a:lvl8pPr marL="1034923"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8pPr>
      <a:lvl9pPr marL="116991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9pPr>
    </p:bodyStyle>
    <p:otherStyle>
      <a:defPPr>
        <a:defRPr lang="en-US"/>
      </a:defPPr>
      <a:lvl1pPr marL="0" algn="l" defTabSz="914332" rtl="0" eaLnBrk="1" latinLnBrk="0" hangingPunct="1">
        <a:defRPr sz="1801" kern="1200">
          <a:solidFill>
            <a:schemeClr val="tx1"/>
          </a:solidFill>
          <a:latin typeface="+mn-lt"/>
          <a:ea typeface="+mn-ea"/>
          <a:cs typeface="+mn-cs"/>
        </a:defRPr>
      </a:lvl1pPr>
      <a:lvl2pPr marL="457166" algn="l" defTabSz="914332" rtl="0" eaLnBrk="1" latinLnBrk="0" hangingPunct="1">
        <a:defRPr sz="1801" kern="1200">
          <a:solidFill>
            <a:schemeClr val="tx1"/>
          </a:solidFill>
          <a:latin typeface="+mn-lt"/>
          <a:ea typeface="+mn-ea"/>
          <a:cs typeface="+mn-cs"/>
        </a:defRPr>
      </a:lvl2pPr>
      <a:lvl3pPr marL="914332" algn="l" defTabSz="914332" rtl="0" eaLnBrk="1" latinLnBrk="0" hangingPunct="1">
        <a:defRPr sz="1801" kern="1200">
          <a:solidFill>
            <a:schemeClr val="tx1"/>
          </a:solidFill>
          <a:latin typeface="+mn-lt"/>
          <a:ea typeface="+mn-ea"/>
          <a:cs typeface="+mn-cs"/>
        </a:defRPr>
      </a:lvl3pPr>
      <a:lvl4pPr marL="1371496" algn="l" defTabSz="914332" rtl="0" eaLnBrk="1" latinLnBrk="0" hangingPunct="1">
        <a:defRPr sz="1801" kern="1200">
          <a:solidFill>
            <a:schemeClr val="tx1"/>
          </a:solidFill>
          <a:latin typeface="+mn-lt"/>
          <a:ea typeface="+mn-ea"/>
          <a:cs typeface="+mn-cs"/>
        </a:defRPr>
      </a:lvl4pPr>
      <a:lvl5pPr marL="1828664" algn="l" defTabSz="914332" rtl="0" eaLnBrk="1" latinLnBrk="0" hangingPunct="1">
        <a:defRPr sz="1801" kern="1200">
          <a:solidFill>
            <a:schemeClr val="tx1"/>
          </a:solidFill>
          <a:latin typeface="+mn-lt"/>
          <a:ea typeface="+mn-ea"/>
          <a:cs typeface="+mn-cs"/>
        </a:defRPr>
      </a:lvl5pPr>
      <a:lvl6pPr marL="2285830" algn="l" defTabSz="914332" rtl="0" eaLnBrk="1" latinLnBrk="0" hangingPunct="1">
        <a:defRPr sz="1801" kern="1200">
          <a:solidFill>
            <a:schemeClr val="tx1"/>
          </a:solidFill>
          <a:latin typeface="+mn-lt"/>
          <a:ea typeface="+mn-ea"/>
          <a:cs typeface="+mn-cs"/>
        </a:defRPr>
      </a:lvl6pPr>
      <a:lvl7pPr marL="2742994" algn="l" defTabSz="914332" rtl="0" eaLnBrk="1" latinLnBrk="0" hangingPunct="1">
        <a:defRPr sz="1801" kern="1200">
          <a:solidFill>
            <a:schemeClr val="tx1"/>
          </a:solidFill>
          <a:latin typeface="+mn-lt"/>
          <a:ea typeface="+mn-ea"/>
          <a:cs typeface="+mn-cs"/>
        </a:defRPr>
      </a:lvl7pPr>
      <a:lvl8pPr marL="3200160" algn="l" defTabSz="914332" rtl="0" eaLnBrk="1" latinLnBrk="0" hangingPunct="1">
        <a:defRPr sz="1801" kern="1200">
          <a:solidFill>
            <a:schemeClr val="tx1"/>
          </a:solidFill>
          <a:latin typeface="+mn-lt"/>
          <a:ea typeface="+mn-ea"/>
          <a:cs typeface="+mn-cs"/>
        </a:defRPr>
      </a:lvl8pPr>
      <a:lvl9pPr marL="3657326" algn="l" defTabSz="914332" rtl="0" eaLnBrk="1" latinLnBrk="0" hangingPunct="1">
        <a:defRPr sz="1801"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CD22B3-00AC-6F7B-0886-6495386358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a:extLst>
              <a:ext uri="{FF2B5EF4-FFF2-40B4-BE49-F238E27FC236}">
                <a16:creationId xmlns:a16="http://schemas.microsoft.com/office/drawing/2014/main" id="{58C4B884-CBF1-B75E-D10B-25D98A30A6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0ACE8EEB-A781-85EC-F13C-321B6CB005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2357640-4AF5-48D8-A9EB-13886E099613}" type="datetimeFigureOut">
              <a:rPr lang="en-AU" smtClean="0"/>
              <a:t>20/04/2026</a:t>
            </a:fld>
            <a:endParaRPr lang="en-AU"/>
          </a:p>
        </p:txBody>
      </p:sp>
      <p:sp>
        <p:nvSpPr>
          <p:cNvPr id="5" name="Footer Placeholder 4">
            <a:extLst>
              <a:ext uri="{FF2B5EF4-FFF2-40B4-BE49-F238E27FC236}">
                <a16:creationId xmlns:a16="http://schemas.microsoft.com/office/drawing/2014/main" id="{C48BD35F-C1AC-D59A-6C0C-54596DF6B0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AU"/>
          </a:p>
        </p:txBody>
      </p:sp>
      <p:sp>
        <p:nvSpPr>
          <p:cNvPr id="6" name="Slide Number Placeholder 5">
            <a:extLst>
              <a:ext uri="{FF2B5EF4-FFF2-40B4-BE49-F238E27FC236}">
                <a16:creationId xmlns:a16="http://schemas.microsoft.com/office/drawing/2014/main" id="{DAC9C059-389F-C965-5ACB-E033A40169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DB6C70A-8D73-424D-A231-9B6308D46320}" type="slidenum">
              <a:rPr lang="en-AU" smtClean="0"/>
              <a:t>‹#›</a:t>
            </a:fld>
            <a:endParaRPr lang="en-AU"/>
          </a:p>
        </p:txBody>
      </p:sp>
    </p:spTree>
    <p:extLst>
      <p:ext uri="{BB962C8B-B14F-4D97-AF65-F5344CB8AC3E}">
        <p14:creationId xmlns:p14="http://schemas.microsoft.com/office/powerpoint/2010/main" val="3240660796"/>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hyperlink" Target="https://www.iea.org/reports/oil-market-report-march-2026"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10.png"/><Relationship Id="rId5" Type="http://schemas.openxmlformats.org/officeDocument/2006/relationships/image" Target="../media/image25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60.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hyperlink" Target="https://www.imf.org/-/media/files/publications/weo/2026/april/english/ch1.pdf"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8.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9.xml"/><Relationship Id="rId4" Type="http://schemas.openxmlformats.org/officeDocument/2006/relationships/image" Target="../media/image36.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1.xml"/><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0.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2" Type="http://schemas.openxmlformats.org/officeDocument/2006/relationships/hyperlink" Target="https://ministers.treasury.gov.au/ministers/jim-chalmers-2022/speeches/address-australian-business-economists-melbourne" TargetMode="Externa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9.xml"/><Relationship Id="rId5" Type="http://schemas.openxmlformats.org/officeDocument/2006/relationships/image" Target="../media/image49.png"/><Relationship Id="rId4" Type="http://schemas.openxmlformats.org/officeDocument/2006/relationships/image" Target="../media/image48.png"/></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55.png"/></Relationships>
</file>

<file path=ppt/slides/_rels/slide3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image" Target="../media/image61.emf"/><Relationship Id="rId1" Type="http://schemas.openxmlformats.org/officeDocument/2006/relationships/slideLayout" Target="../slideLayouts/slideLayout9.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8" Type="http://schemas.openxmlformats.org/officeDocument/2006/relationships/image" Target="../media/image71.png"/><Relationship Id="rId13" Type="http://schemas.openxmlformats.org/officeDocument/2006/relationships/image" Target="../media/image76.png"/><Relationship Id="rId3" Type="http://schemas.openxmlformats.org/officeDocument/2006/relationships/hyperlink" Target="https://www.chicagofed.org/-/media/publications/nfci/nfci-indicators-list-pdf.pdf?sc_lang=en&amp;hash=2BAA83FA5155FFEBDF4A3448814090C8" TargetMode="External"/><Relationship Id="rId7" Type="http://schemas.openxmlformats.org/officeDocument/2006/relationships/image" Target="../media/image70.png"/><Relationship Id="rId12" Type="http://schemas.openxmlformats.org/officeDocument/2006/relationships/image" Target="../media/image75.png"/><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image" Target="../media/image69.png"/><Relationship Id="rId11" Type="http://schemas.openxmlformats.org/officeDocument/2006/relationships/image" Target="../media/image74.png"/><Relationship Id="rId5" Type="http://schemas.openxmlformats.org/officeDocument/2006/relationships/image" Target="../media/image68.png"/><Relationship Id="rId10" Type="http://schemas.openxmlformats.org/officeDocument/2006/relationships/image" Target="../media/image73.png"/><Relationship Id="rId4" Type="http://schemas.openxmlformats.org/officeDocument/2006/relationships/image" Target="../media/image67.png"/><Relationship Id="rId9" Type="http://schemas.openxmlformats.org/officeDocument/2006/relationships/image" Target="../media/image72.png"/></Relationships>
</file>

<file path=ppt/slides/_rels/slide4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6.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0.xml"/><Relationship Id="rId1" Type="http://schemas.openxmlformats.org/officeDocument/2006/relationships/slideLayout" Target="../slideLayouts/slideLayout9.xml"/><Relationship Id="rId5" Type="http://schemas.openxmlformats.org/officeDocument/2006/relationships/image" Target="../media/image85.png"/><Relationship Id="rId4" Type="http://schemas.openxmlformats.org/officeDocument/2006/relationships/image" Target="../media/image84.png"/></Relationships>
</file>

<file path=ppt/slides/_rels/slide45.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87.png"/><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8.xml"/><Relationship Id="rId4" Type="http://schemas.openxmlformats.org/officeDocument/2006/relationships/image" Target="../media/image90.png"/></Relationships>
</file>

<file path=ppt/slides/_rels/slide48.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8.xml"/><Relationship Id="rId4" Type="http://schemas.openxmlformats.org/officeDocument/2006/relationships/image" Target="../media/image94.png"/></Relationships>
</file>

<file path=ppt/slides/_rels/slide5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3" Type="http://schemas.openxmlformats.org/officeDocument/2006/relationships/hyperlink" Target="https://www.npr.org/2025/04/09/nx-s1-5355661/tariffs-history-meaning"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6.xml"/><Relationship Id="rId6" Type="http://schemas.openxmlformats.org/officeDocument/2006/relationships/image" Target="../media/image103.png"/><Relationship Id="rId5" Type="http://schemas.openxmlformats.org/officeDocument/2006/relationships/image" Target="../media/image102.png"/><Relationship Id="rId4" Type="http://schemas.openxmlformats.org/officeDocument/2006/relationships/image" Target="../media/image101.png"/></Relationships>
</file>

<file path=ppt/slides/_rels/slide56.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6.xml"/><Relationship Id="rId4" Type="http://schemas.openxmlformats.org/officeDocument/2006/relationships/image" Target="../media/image107.png"/></Relationships>
</file>

<file path=ppt/slides/_rels/slide58.xml.rels><?xml version="1.0" encoding="UTF-8" standalone="yes"?>
<Relationships xmlns="http://schemas.openxmlformats.org/package/2006/relationships"><Relationship Id="rId2" Type="http://schemas.openxmlformats.org/officeDocument/2006/relationships/hyperlink" Target="https://www.brookings.edu/articles/assessing-the-risks-and-costs-of-the-rising-us-federal-debt" TargetMode="Externa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42.xml"/></Relationships>
</file>

<file path=ppt/slides/_rels/slide61.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46.xml"/></Relationships>
</file>

<file path=ppt/slides/_rels/slide62.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44.xml"/></Relationships>
</file>

<file path=ppt/slides/_rels/slide63.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46.xml"/></Relationships>
</file>

<file path=ppt/slides/_rels/slide64.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12.xml"/><Relationship Id="rId1" Type="http://schemas.openxmlformats.org/officeDocument/2006/relationships/slideLayout" Target="../slideLayouts/slideLayout44.xml"/></Relationships>
</file>

<file path=ppt/slides/_rels/slide65.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960B99-2CEC-42B4-AEDC-B5259906122D}"/>
              </a:ext>
            </a:extLst>
          </p:cNvPr>
          <p:cNvSpPr>
            <a:spLocks noGrp="1"/>
          </p:cNvSpPr>
          <p:nvPr>
            <p:ph type="ctrTitle"/>
          </p:nvPr>
        </p:nvSpPr>
        <p:spPr>
          <a:xfrm>
            <a:off x="5086905" y="1453940"/>
            <a:ext cx="6587231" cy="1969770"/>
          </a:xfrm>
        </p:spPr>
        <p:txBody>
          <a:bodyPr/>
          <a:lstStyle/>
          <a:p>
            <a:br>
              <a:rPr lang="en-AU" dirty="0"/>
            </a:br>
            <a:br>
              <a:rPr lang="en-AU" dirty="0"/>
            </a:br>
            <a:r>
              <a:rPr lang="en-AU" b="1" dirty="0">
                <a:latin typeface="Arial" panose="020B0604020202020204" pitchFamily="34" charset="0"/>
                <a:cs typeface="Arial" panose="020B0604020202020204" pitchFamily="34" charset="0"/>
              </a:rPr>
              <a:t>Global   Economics   &amp;   Markets</a:t>
            </a:r>
            <a:br>
              <a:rPr lang="en-AU" b="1" dirty="0">
                <a:latin typeface="Arial" panose="020B0604020202020204" pitchFamily="34" charset="0"/>
                <a:cs typeface="Arial" panose="020B0604020202020204" pitchFamily="34" charset="0"/>
              </a:rPr>
            </a:br>
            <a:endParaRPr lang="en-AU" b="1"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5B7608D8-8C64-418B-937A-7923EEF38F86}"/>
              </a:ext>
            </a:extLst>
          </p:cNvPr>
          <p:cNvSpPr>
            <a:spLocks noGrp="1"/>
          </p:cNvSpPr>
          <p:nvPr>
            <p:ph type="body" idx="13"/>
          </p:nvPr>
        </p:nvSpPr>
        <p:spPr>
          <a:xfrm>
            <a:off x="6096000" y="4267264"/>
            <a:ext cx="2161592" cy="1574243"/>
          </a:xfrm>
        </p:spPr>
        <p:txBody>
          <a:bodyPr/>
          <a:lstStyle/>
          <a:p>
            <a:r>
              <a:rPr lang="en-AU" sz="2400" dirty="0">
                <a:latin typeface="Arial" panose="020B0604020202020204" pitchFamily="34" charset="0"/>
                <a:cs typeface="Arial" panose="020B0604020202020204" pitchFamily="34" charset="0"/>
              </a:rPr>
              <a:t>Bob  Cunneen</a:t>
            </a:r>
          </a:p>
          <a:p>
            <a:endParaRPr lang="en-AU" dirty="0">
              <a:latin typeface="Arial" panose="020B0604020202020204" pitchFamily="34" charset="0"/>
              <a:cs typeface="Arial" panose="020B0604020202020204" pitchFamily="34" charset="0"/>
            </a:endParaRPr>
          </a:p>
          <a:p>
            <a:endParaRPr lang="en-AU" dirty="0">
              <a:latin typeface="Arial" panose="020B0604020202020204" pitchFamily="34" charset="0"/>
              <a:cs typeface="Arial" panose="020B0604020202020204" pitchFamily="34" charset="0"/>
            </a:endParaRPr>
          </a:p>
          <a:p>
            <a:endParaRPr lang="en-AU" dirty="0">
              <a:latin typeface="Arial" panose="020B0604020202020204" pitchFamily="34" charset="0"/>
              <a:cs typeface="Arial" panose="020B0604020202020204" pitchFamily="34" charset="0"/>
            </a:endParaRPr>
          </a:p>
          <a:p>
            <a:r>
              <a:rPr lang="en-AU" sz="1600" dirty="0">
                <a:latin typeface="Arial" panose="020B0604020202020204" pitchFamily="34" charset="0"/>
                <a:cs typeface="Arial" panose="020B0604020202020204" pitchFamily="34" charset="0"/>
              </a:rPr>
              <a:t>Senior   Economist </a:t>
            </a:r>
          </a:p>
          <a:p>
            <a:endParaRPr lang="en-AU" dirty="0">
              <a:latin typeface="Arial" panose="020B0604020202020204" pitchFamily="34" charset="0"/>
              <a:cs typeface="Arial" panose="020B0604020202020204" pitchFamily="34" charset="0"/>
            </a:endParaRPr>
          </a:p>
          <a:p>
            <a:r>
              <a:rPr lang="en-AU" sz="1600" dirty="0">
                <a:latin typeface="Arial" panose="020B0604020202020204" pitchFamily="34" charset="0"/>
                <a:cs typeface="Arial" panose="020B0604020202020204" pitchFamily="34" charset="0"/>
              </a:rPr>
              <a:t>April   2026</a:t>
            </a:r>
          </a:p>
        </p:txBody>
      </p:sp>
    </p:spTree>
    <p:extLst>
      <p:ext uri="{BB962C8B-B14F-4D97-AF65-F5344CB8AC3E}">
        <p14:creationId xmlns:p14="http://schemas.microsoft.com/office/powerpoint/2010/main" val="2928769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C36628-0A1F-41A2-81F9-36A942C7D696}"/>
              </a:ext>
            </a:extLst>
          </p:cNvPr>
          <p:cNvSpPr>
            <a:spLocks noGrp="1"/>
          </p:cNvSpPr>
          <p:nvPr>
            <p:ph type="title"/>
          </p:nvPr>
        </p:nvSpPr>
        <p:spPr>
          <a:xfrm>
            <a:off x="623888" y="418973"/>
            <a:ext cx="9720000" cy="516637"/>
          </a:xfrm>
        </p:spPr>
        <p:txBody>
          <a:bodyPr/>
          <a:lstStyle/>
          <a:p>
            <a:r>
              <a:rPr lang="en-US" sz="2400" dirty="0"/>
              <a:t>Important information</a:t>
            </a:r>
            <a:endParaRPr lang="en-AU" sz="2400" dirty="0"/>
          </a:p>
        </p:txBody>
      </p:sp>
      <p:sp>
        <p:nvSpPr>
          <p:cNvPr id="2" name="Slide Number Placeholder 1">
            <a:extLst>
              <a:ext uri="{FF2B5EF4-FFF2-40B4-BE49-F238E27FC236}">
                <a16:creationId xmlns:a16="http://schemas.microsoft.com/office/drawing/2014/main" id="{FD25510D-BE77-41D7-ABE4-BCE32E4E915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 name="Content Placeholder 4">
            <a:extLst>
              <a:ext uri="{FF2B5EF4-FFF2-40B4-BE49-F238E27FC236}">
                <a16:creationId xmlns:a16="http://schemas.microsoft.com/office/drawing/2014/main" id="{70477A32-B69A-CB68-3147-91D9D7823F0E}"/>
              </a:ext>
            </a:extLst>
          </p:cNvPr>
          <p:cNvSpPr>
            <a:spLocks noGrp="1"/>
          </p:cNvSpPr>
          <p:nvPr>
            <p:ph idx="1"/>
          </p:nvPr>
        </p:nvSpPr>
        <p:spPr>
          <a:xfrm>
            <a:off x="407836" y="1142539"/>
            <a:ext cx="11643751" cy="5361787"/>
          </a:xfrm>
        </p:spPr>
        <p:txBody>
          <a:bodyPr/>
          <a:lstStyle/>
          <a:p>
            <a:pPr marL="0" indent="0">
              <a:spcBef>
                <a:spcPts val="300"/>
              </a:spcBef>
              <a:spcAft>
                <a:spcPts val="300"/>
              </a:spcAft>
              <a:buNone/>
            </a:pPr>
            <a:r>
              <a:rPr lang="en-AU" sz="1400" b="1" dirty="0">
                <a:solidFill>
                  <a:srgbClr val="4E4540"/>
                </a:solidFill>
                <a:effectLst/>
                <a:latin typeface="Arial" panose="020B0604020202020204" pitchFamily="34" charset="0"/>
                <a:ea typeface="Calibri" panose="020F0502020204030204" pitchFamily="34" charset="0"/>
              </a:rPr>
              <a:t>Important information</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This communication is provided by MLC Investments Limited (ABN 30 002 641 661, AFSL 230705) (MLC), part of the Insignia Financial Group of companies (comprising Insignia Financial Ltd, ABN 49 100 103 722 and its related bodies corporate) (‘Insignia Financial Group’).  </a:t>
            </a: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An investment with MLC does not represent a deposit or liability of, and is not guaranteed by, the Insignia Financial Group. </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600" b="1" dirty="0">
                <a:solidFill>
                  <a:srgbClr val="0000FF"/>
                </a:solidFill>
                <a:effectLst/>
                <a:latin typeface="Arial" panose="020B0604020202020204" pitchFamily="34" charset="0"/>
                <a:ea typeface="Calibri" panose="020F0502020204030204" pitchFamily="34" charset="0"/>
              </a:rPr>
              <a:t>This information may constitute general advice. </a:t>
            </a:r>
            <a:r>
              <a:rPr lang="en-AU" sz="1600" b="1" dirty="0">
                <a:effectLst/>
                <a:latin typeface="Arial" panose="020B0604020202020204" pitchFamily="34" charset="0"/>
                <a:ea typeface="Calibri" panose="020F0502020204030204" pitchFamily="34" charset="0"/>
              </a:rPr>
              <a:t>It has been prepared without taking account of an investor's objectives, financial situation or needs and because of that an investor should, before acting on the advice, consider the appropriateness of the advice having regard to their personal objectives, financial situation and needs.</a:t>
            </a:r>
            <a:endParaRPr lang="en-AU" sz="1600" b="1"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Past performance is not a reliable indicator of future performance. Share market returns are all in local currency.</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600" b="1" dirty="0">
                <a:solidFill>
                  <a:srgbClr val="0000FF"/>
                </a:solidFill>
                <a:effectLst/>
                <a:latin typeface="Arial" panose="020B0604020202020204" pitchFamily="34" charset="0"/>
                <a:ea typeface="Calibri" panose="020F0502020204030204" pitchFamily="34" charset="0"/>
              </a:rPr>
              <a:t>Any opinions expressed in this communication constitute our judgement at the time of issue and are subject to change. </a:t>
            </a:r>
            <a:r>
              <a:rPr lang="en-AU" sz="1600" dirty="0">
                <a:solidFill>
                  <a:srgbClr val="4E4540"/>
                </a:solidFill>
                <a:effectLst/>
                <a:latin typeface="Arial" panose="020B0604020202020204" pitchFamily="34" charset="0"/>
                <a:ea typeface="Calibri" panose="020F0502020204030204" pitchFamily="34" charset="0"/>
              </a:rPr>
              <a:t>We believe that the information contained in this communication is correct and that any estimates, opinions, conclusions or recommendations are reasonably held or made as at the time of compilation. </a:t>
            </a:r>
            <a:r>
              <a:rPr lang="en-AU" sz="1600" b="1" dirty="0">
                <a:solidFill>
                  <a:srgbClr val="FF0000"/>
                </a:solidFill>
                <a:effectLst/>
                <a:latin typeface="Arial" panose="020B0604020202020204" pitchFamily="34" charset="0"/>
                <a:ea typeface="Calibri" panose="020F0502020204030204" pitchFamily="34" charset="0"/>
              </a:rPr>
              <a:t>However, no warranty is made as to their accuracy or reliability </a:t>
            </a:r>
            <a:r>
              <a:rPr lang="en-AU" sz="1600" b="1" dirty="0">
                <a:solidFill>
                  <a:srgbClr val="0000FF"/>
                </a:solidFill>
                <a:effectLst/>
                <a:latin typeface="Arial" panose="020B0604020202020204" pitchFamily="34" charset="0"/>
                <a:ea typeface="Calibri" panose="020F0502020204030204" pitchFamily="34" charset="0"/>
              </a:rPr>
              <a:t>(which may change without notice), or other information contained in this communication.</a:t>
            </a:r>
            <a:endParaRPr lang="en-AU" sz="1600" b="1" dirty="0">
              <a:solidFill>
                <a:srgbClr val="0000FF"/>
              </a:solidFill>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This information is directed to and prepared for Australian residents only.</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MLC may use the services of any member of the Insignia Financial Group where it makes good business sense to do so and will benefit customers. Amounts paid for these services are always negotiated on an arm's length basis. MLC relies on third parties to provide certain information and is not responsible for its accuracy, nor is MLC liable for any loss arising from a person relying on information provided by third parties.</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Bloomberg Finance L.P. and its affiliates (collectively, “Bloomberg”) do not approve or endorse any information included in this material and disclaim all liability for any loss or damage of any kind arising out of the use of all or any part of this material.</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The funds referred to herein is not sponsored, endorsed, or promoted by MSCI, and MSCI bears no liability with respect to any such funds.</a:t>
            </a:r>
            <a:endParaRPr lang="en-AU" sz="1400" dirty="0">
              <a:effectLst/>
              <a:latin typeface="Times New Roman" panose="02020603050405020304" pitchFamily="18" charset="0"/>
              <a:ea typeface="Calibri" panose="020F0502020204030204" pitchFamily="34" charset="0"/>
            </a:endParaRPr>
          </a:p>
          <a:p>
            <a:pPr marL="0" indent="0">
              <a:buNone/>
            </a:pPr>
            <a:r>
              <a:rPr lang="en-AU" sz="1400" dirty="0">
                <a:effectLst/>
                <a:latin typeface="Calibri" panose="020F0502020204030204" pitchFamily="34" charset="0"/>
                <a:ea typeface="Calibri" panose="020F0502020204030204" pitchFamily="34" charset="0"/>
              </a:rPr>
              <a:t> </a:t>
            </a:r>
            <a:endParaRPr lang="en-AU" sz="1400" dirty="0">
              <a:effectLst/>
              <a:latin typeface="Times New Roman" panose="02020603050405020304" pitchFamily="18" charset="0"/>
              <a:ea typeface="Calibri" panose="020F0502020204030204" pitchFamily="34" charset="0"/>
            </a:endParaRPr>
          </a:p>
          <a:p>
            <a:endParaRPr lang="en-AU" dirty="0"/>
          </a:p>
        </p:txBody>
      </p:sp>
    </p:spTree>
    <p:extLst>
      <p:ext uri="{BB962C8B-B14F-4D97-AF65-F5344CB8AC3E}">
        <p14:creationId xmlns:p14="http://schemas.microsoft.com/office/powerpoint/2010/main" val="2438595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1B4D4E-6437-E664-B17E-20C1C958A220}"/>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5C60A11-8D01-75FF-3BCE-F2A11C954CEA}"/>
              </a:ext>
            </a:extLst>
          </p:cNvPr>
          <p:cNvSpPr>
            <a:spLocks noGrp="1"/>
          </p:cNvSpPr>
          <p:nvPr>
            <p:ph idx="1"/>
          </p:nvPr>
        </p:nvSpPr>
        <p:spPr>
          <a:xfrm>
            <a:off x="323573" y="1415142"/>
            <a:ext cx="11422113" cy="5089183"/>
          </a:xfrm>
        </p:spPr>
        <p:txBody>
          <a:bodyPr/>
          <a:lstStyle/>
          <a:p>
            <a:pPr marL="0" indent="0">
              <a:buNone/>
            </a:pPr>
            <a:r>
              <a:rPr lang="en-AU" sz="2800" dirty="0">
                <a:solidFill>
                  <a:srgbClr val="181818"/>
                </a:solidFill>
              </a:rPr>
              <a:t>“ </a:t>
            </a:r>
            <a:r>
              <a:rPr lang="en-AU" sz="2800" i="1" dirty="0">
                <a:solidFill>
                  <a:srgbClr val="181818"/>
                </a:solidFill>
                <a:cs typeface="Arial" panose="020B0604020202020204" pitchFamily="34" charset="0"/>
              </a:rPr>
              <a:t> </a:t>
            </a:r>
            <a:r>
              <a:rPr lang="en-AU" sz="2800" b="1" i="1" dirty="0">
                <a:solidFill>
                  <a:srgbClr val="FF0000"/>
                </a:solidFill>
                <a:latin typeface="Arial" panose="020B0604020202020204" pitchFamily="34" charset="0"/>
                <a:cs typeface="Arial" panose="020B0604020202020204" pitchFamily="34" charset="0"/>
              </a:rPr>
              <a:t>The war in the Middle East is creating the largest supply disruption in the history of the global oil market</a:t>
            </a:r>
            <a:r>
              <a:rPr lang="en-AU" sz="2800" i="1" dirty="0">
                <a:solidFill>
                  <a:srgbClr val="181818"/>
                </a:solidFill>
                <a:latin typeface="Arial" panose="020B0604020202020204" pitchFamily="34" charset="0"/>
                <a:cs typeface="Arial" panose="020B0604020202020204" pitchFamily="34" charset="0"/>
              </a:rPr>
              <a:t>. </a:t>
            </a:r>
          </a:p>
          <a:p>
            <a:pPr marL="0" indent="0">
              <a:buNone/>
            </a:pPr>
            <a:endParaRPr lang="en-AU" sz="2000" i="1" dirty="0">
              <a:solidFill>
                <a:srgbClr val="181818"/>
              </a:solidFill>
              <a:latin typeface="Arial" panose="020B0604020202020204" pitchFamily="34" charset="0"/>
              <a:cs typeface="Arial" panose="020B0604020202020204" pitchFamily="34" charset="0"/>
            </a:endParaRPr>
          </a:p>
          <a:p>
            <a:pPr marL="0" indent="0">
              <a:buNone/>
            </a:pPr>
            <a:r>
              <a:rPr lang="en-AU" sz="2800" b="1" i="1" dirty="0">
                <a:solidFill>
                  <a:srgbClr val="181818"/>
                </a:solidFill>
                <a:latin typeface="Arial" panose="020B0604020202020204" pitchFamily="34" charset="0"/>
                <a:cs typeface="Arial" panose="020B0604020202020204" pitchFamily="34" charset="0"/>
              </a:rPr>
              <a:t>With crude and oil product flows through the Strait of Hormuz plunging from around 20 mb/d ( million barrels per day ) before the war to a trickle currently,</a:t>
            </a:r>
            <a:r>
              <a:rPr lang="en-AU" sz="2800" i="1" dirty="0">
                <a:solidFill>
                  <a:srgbClr val="181818"/>
                </a:solidFill>
                <a:latin typeface="Arial" panose="020B0604020202020204" pitchFamily="34" charset="0"/>
                <a:cs typeface="Arial" panose="020B0604020202020204" pitchFamily="34" charset="0"/>
              </a:rPr>
              <a:t> limited capacity available to bypass the crucial waterway, and storage filling up, </a:t>
            </a:r>
            <a:r>
              <a:rPr lang="en-AU" sz="2800" b="1" i="1" dirty="0">
                <a:solidFill>
                  <a:schemeClr val="accent1"/>
                </a:solidFill>
                <a:latin typeface="Arial" panose="020B0604020202020204" pitchFamily="34" charset="0"/>
                <a:cs typeface="Arial" panose="020B0604020202020204" pitchFamily="34" charset="0"/>
              </a:rPr>
              <a:t>Gulf countries have cut total oil production by at least 10 mb/d. (million barrels per day ) </a:t>
            </a:r>
          </a:p>
          <a:p>
            <a:pPr marL="0" indent="0">
              <a:buNone/>
            </a:pPr>
            <a:endParaRPr lang="en-AU" sz="2000" i="1" dirty="0">
              <a:solidFill>
                <a:srgbClr val="181818"/>
              </a:solidFill>
              <a:latin typeface="Arial" panose="020B0604020202020204" pitchFamily="34" charset="0"/>
              <a:cs typeface="Arial" panose="020B0604020202020204" pitchFamily="34" charset="0"/>
            </a:endParaRPr>
          </a:p>
          <a:p>
            <a:pPr marL="0" indent="0">
              <a:buNone/>
            </a:pPr>
            <a:r>
              <a:rPr lang="en-AU" sz="2800" i="1" dirty="0">
                <a:solidFill>
                  <a:srgbClr val="181818"/>
                </a:solidFill>
                <a:latin typeface="Arial" panose="020B0604020202020204" pitchFamily="34" charset="0"/>
                <a:cs typeface="Arial" panose="020B0604020202020204" pitchFamily="34" charset="0"/>
              </a:rPr>
              <a:t>In the absence of a rapid resumption of shipping flows, supply losses are set to increase.”</a:t>
            </a:r>
          </a:p>
          <a:p>
            <a:pPr marL="0" indent="0" algn="r">
              <a:buNone/>
            </a:pPr>
            <a:r>
              <a:rPr lang="en-AU" sz="1800" i="1" dirty="0">
                <a:solidFill>
                  <a:srgbClr val="0000FF"/>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https://www.iea.org/reports/oil-market-report-march-2026</a:t>
            </a:r>
            <a:endParaRPr lang="en-AU" sz="1800" i="1" dirty="0">
              <a:solidFill>
                <a:srgbClr val="0000FF"/>
              </a:solidFill>
              <a:latin typeface="Arial" panose="020B0604020202020204" pitchFamily="34" charset="0"/>
              <a:cs typeface="Arial" panose="020B0604020202020204" pitchFamily="34" charset="0"/>
            </a:endParaRPr>
          </a:p>
          <a:p>
            <a:pPr marL="0" indent="0" algn="r">
              <a:buNone/>
            </a:pPr>
            <a:endParaRPr lang="en-AU" sz="1800" i="1" dirty="0">
              <a:solidFill>
                <a:srgbClr val="181818"/>
              </a:solidFill>
              <a:latin typeface="Arial" panose="020B0604020202020204" pitchFamily="34" charset="0"/>
              <a:cs typeface="Arial" panose="020B0604020202020204" pitchFamily="34" charset="0"/>
            </a:endParaRPr>
          </a:p>
          <a:p>
            <a:pPr marL="0" indent="0">
              <a:buNone/>
            </a:pPr>
            <a:endParaRPr lang="en-AU" sz="2800" i="1" dirty="0">
              <a:solidFill>
                <a:srgbClr val="181818"/>
              </a:solidFill>
              <a:latin typeface="Arial" panose="020B0604020202020204" pitchFamily="34" charset="0"/>
              <a:cs typeface="Arial" panose="020B0604020202020204" pitchFamily="34" charset="0"/>
            </a:endParaRPr>
          </a:p>
          <a:p>
            <a:pPr marL="0" indent="0">
              <a:buNone/>
            </a:pPr>
            <a:endParaRPr lang="en-AU" sz="1200" dirty="0">
              <a:solidFill>
                <a:srgbClr val="181818"/>
              </a:solidFill>
              <a:latin typeface="Merriweather" panose="00000500000000000000" pitchFamily="2" charset="0"/>
            </a:endParaRPr>
          </a:p>
          <a:p>
            <a:pPr marL="0" indent="0" algn="r">
              <a:buNone/>
            </a:pPr>
            <a:r>
              <a:rPr lang="en-AU" sz="2800" dirty="0">
                <a:solidFill>
                  <a:srgbClr val="181818"/>
                </a:solidFill>
                <a:latin typeface="Merriweather" panose="00000500000000000000" pitchFamily="2" charset="0"/>
              </a:rPr>
              <a:t>                   </a:t>
            </a:r>
            <a:r>
              <a:rPr lang="en-AU" sz="2400" dirty="0">
                <a:solidFill>
                  <a:srgbClr val="181818"/>
                </a:solidFill>
                <a:latin typeface="Merriweather" panose="00000500000000000000" pitchFamily="2" charset="0"/>
              </a:rPr>
              <a:t> </a:t>
            </a:r>
            <a:endParaRPr lang="en-AU" sz="2400" dirty="0"/>
          </a:p>
        </p:txBody>
      </p:sp>
      <p:sp>
        <p:nvSpPr>
          <p:cNvPr id="3" name="Slide Number Placeholder 2">
            <a:extLst>
              <a:ext uri="{FF2B5EF4-FFF2-40B4-BE49-F238E27FC236}">
                <a16:creationId xmlns:a16="http://schemas.microsoft.com/office/drawing/2014/main" id="{08BD17CF-0D42-594B-8E3E-9CD6EB6E8A24}"/>
              </a:ext>
            </a:extLst>
          </p:cNvPr>
          <p:cNvSpPr>
            <a:spLocks noGrp="1"/>
          </p:cNvSpPr>
          <p:nvPr>
            <p:ph type="sldNum" sz="quarter" idx="12"/>
          </p:nvPr>
        </p:nvSpPr>
        <p:spPr/>
        <p:txBody>
          <a:bodyPr/>
          <a:lstStyle/>
          <a:p>
            <a:fld id="{E6316B6A-336A-44FF-82DA-A4D1594FA055}" type="slidenum">
              <a:rPr lang="en-AU" smtClean="0"/>
              <a:t>3</a:t>
            </a:fld>
            <a:endParaRPr lang="en-AU" dirty="0"/>
          </a:p>
        </p:txBody>
      </p:sp>
      <p:sp>
        <p:nvSpPr>
          <p:cNvPr id="4" name="Title 3">
            <a:extLst>
              <a:ext uri="{FF2B5EF4-FFF2-40B4-BE49-F238E27FC236}">
                <a16:creationId xmlns:a16="http://schemas.microsoft.com/office/drawing/2014/main" id="{8AA160D9-2863-0B8F-C0A0-F07005432B16}"/>
              </a:ext>
            </a:extLst>
          </p:cNvPr>
          <p:cNvSpPr>
            <a:spLocks noGrp="1"/>
          </p:cNvSpPr>
          <p:nvPr>
            <p:ph type="title"/>
          </p:nvPr>
        </p:nvSpPr>
        <p:spPr>
          <a:xfrm>
            <a:off x="323573" y="338840"/>
            <a:ext cx="9720000" cy="727960"/>
          </a:xfrm>
        </p:spPr>
        <p:txBody>
          <a:bodyPr/>
          <a:lstStyle/>
          <a:p>
            <a:r>
              <a:rPr lang="en-AU" sz="2400" dirty="0">
                <a:solidFill>
                  <a:srgbClr val="0000FF"/>
                </a:solidFill>
              </a:rPr>
              <a:t>International Energy Agency (IEA) assessment of the  Middle East  war on global oil supply</a:t>
            </a:r>
          </a:p>
        </p:txBody>
      </p:sp>
    </p:spTree>
    <p:extLst>
      <p:ext uri="{BB962C8B-B14F-4D97-AF65-F5344CB8AC3E}">
        <p14:creationId xmlns:p14="http://schemas.microsoft.com/office/powerpoint/2010/main" val="2265171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75700-41D3-8363-A4E5-EB5054CF452E}"/>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7BDB6B73-EF52-4E28-8D01-02DFCA4DECE2}"/>
              </a:ext>
            </a:extLst>
          </p:cNvPr>
          <p:cNvSpPr txBox="1"/>
          <p:nvPr/>
        </p:nvSpPr>
        <p:spPr>
          <a:xfrm>
            <a:off x="70573" y="198420"/>
            <a:ext cx="10896968"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srgbClr val="333333"/>
                </a:solidFill>
                <a:effectLst/>
                <a:uLnTx/>
                <a:uFillTx/>
                <a:latin typeface="Arial" panose="020B0604020202020204" pitchFamily="34" charset="0"/>
                <a:ea typeface="+mn-ea"/>
                <a:cs typeface="+mn-cs"/>
              </a:rPr>
              <a:t>Global Economy depends on the Middle East for oil supply. </a:t>
            </a:r>
            <a:r>
              <a:rPr kumimoji="0" lang="en-AU" sz="2000" b="1" i="0" u="none" strike="noStrike" kern="1200" cap="none" spc="0" normalizeH="0" baseline="0" noProof="0" dirty="0">
                <a:ln>
                  <a:noFill/>
                </a:ln>
                <a:solidFill>
                  <a:srgbClr val="7030A0"/>
                </a:solidFill>
                <a:effectLst/>
                <a:uLnTx/>
                <a:uFillTx/>
                <a:latin typeface="Arial" panose="020B0604020202020204" pitchFamily="34" charset="0"/>
                <a:ea typeface="+mn-ea"/>
                <a:cs typeface="+mn-cs"/>
              </a:rPr>
              <a:t>Yet the USA is </a:t>
            </a:r>
            <a:r>
              <a:rPr kumimoji="0" lang="en-AU" sz="2000" b="1" i="0" u="sng" strike="noStrike" kern="0" cap="none" spc="0" normalizeH="0" baseline="0" noProof="0" dirty="0">
                <a:ln>
                  <a:noFill/>
                </a:ln>
                <a:solidFill>
                  <a:srgbClr val="7030A0"/>
                </a:solidFill>
                <a:effectLst/>
                <a:uLnTx/>
                <a:uFillTx/>
                <a:latin typeface="Arial" panose="020B0604020202020204" pitchFamily="34" charset="0"/>
                <a:ea typeface="+mn-ea"/>
                <a:cs typeface="+mn-cs"/>
              </a:rPr>
              <a:t>self sufficient</a:t>
            </a:r>
            <a:r>
              <a:rPr kumimoji="0" lang="en-AU" sz="2000" b="1" i="0" u="sng" strike="noStrike" kern="1200" cap="none" spc="0" normalizeH="0" baseline="0" noProof="0" dirty="0">
                <a:ln>
                  <a:noFill/>
                </a:ln>
                <a:solidFill>
                  <a:srgbClr val="7030A0"/>
                </a:solidFill>
                <a:effectLst/>
                <a:uLnTx/>
                <a:uFillTx/>
                <a:latin typeface="Arial" panose="020B0604020202020204"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srgbClr val="333333"/>
                </a:solidFill>
                <a:effectLst/>
                <a:uLnTx/>
                <a:uFillTx/>
                <a:latin typeface="Arial" panose="020B0604020202020204" pitchFamily="34" charset="0"/>
                <a:ea typeface="+mn-ea"/>
                <a:cs typeface="+mn-cs"/>
              </a:rPr>
              <a:t>Top 10 liquid fuel producers in 2025</a:t>
            </a:r>
            <a:r>
              <a:rPr kumimoji="0" lang="en-AU" sz="2000" b="0" i="1" u="none" strike="noStrike" kern="1200" cap="none" spc="0" normalizeH="0" baseline="30000" noProof="0" dirty="0">
                <a:ln>
                  <a:noFill/>
                </a:ln>
                <a:solidFill>
                  <a:srgbClr val="333333"/>
                </a:solidFill>
                <a:effectLst/>
                <a:uLnTx/>
                <a:uFillTx/>
                <a:latin typeface="Arial" panose="020B0604020202020204" pitchFamily="34" charset="0"/>
                <a:ea typeface="+mn-ea"/>
                <a:cs typeface="+mn-cs"/>
              </a:rPr>
              <a:t> </a:t>
            </a:r>
            <a:r>
              <a:rPr kumimoji="0" lang="en-AU" sz="1400" b="0" i="1" u="none" strike="noStrike" kern="1200" cap="none" spc="0" normalizeH="0" baseline="30000" noProof="0" dirty="0">
                <a:ln>
                  <a:noFill/>
                </a:ln>
                <a:solidFill>
                  <a:srgbClr val="333333"/>
                </a:solidFill>
                <a:effectLst/>
                <a:uLnTx/>
                <a:uFillTx/>
                <a:latin typeface="Arial" panose="020B0604020202020204" pitchFamily="34" charset="0"/>
                <a:ea typeface="+mn-ea"/>
                <a:cs typeface="+mn-cs"/>
              </a:rPr>
              <a:t>*  </a:t>
            </a:r>
            <a:r>
              <a:rPr kumimoji="0" lang="en-AU" sz="1600" b="0" i="1" u="none" strike="noStrike" kern="1200" cap="none" spc="0" normalizeH="0" baseline="0" noProof="0" dirty="0">
                <a:ln>
                  <a:noFill/>
                </a:ln>
                <a:solidFill>
                  <a:srgbClr val="333333"/>
                </a:solidFill>
                <a:effectLst/>
                <a:uLnTx/>
                <a:uFillTx/>
                <a:latin typeface="Arial" panose="020B0604020202020204" pitchFamily="34" charset="0"/>
                <a:ea typeface="+mn-ea"/>
                <a:cs typeface="+mn-cs"/>
              </a:rPr>
              <a:t>includes crude oil,, biofuels             and refinery production.</a:t>
            </a:r>
            <a:endParaRPr kumimoji="0" lang="en-AU" sz="1600" b="0" i="1" u="none" strike="noStrike" kern="1200" cap="none" spc="0" normalizeH="0" baseline="30000" noProof="0" dirty="0">
              <a:ln>
                <a:noFill/>
              </a:ln>
              <a:solidFill>
                <a:srgbClr val="81312F">
                  <a:lumMod val="75000"/>
                </a:srgbClr>
              </a:solidFill>
              <a:effectLst/>
              <a:uLnTx/>
              <a:uFillTx/>
              <a:latin typeface="Arial" panose="020B0604020202020204" pitchFamily="34" charset="0"/>
              <a:ea typeface="+mn-ea"/>
              <a:cs typeface="+mn-cs"/>
            </a:endParaRPr>
          </a:p>
        </p:txBody>
      </p:sp>
      <p:graphicFrame>
        <p:nvGraphicFramePr>
          <p:cNvPr id="9" name="Table 9">
            <a:extLst>
              <a:ext uri="{FF2B5EF4-FFF2-40B4-BE49-F238E27FC236}">
                <a16:creationId xmlns:a16="http://schemas.microsoft.com/office/drawing/2014/main" id="{4588F438-3204-A0D9-A430-C6D26140E30E}"/>
              </a:ext>
            </a:extLst>
          </p:cNvPr>
          <p:cNvGraphicFramePr>
            <a:graphicFrameLocks noGrp="1"/>
          </p:cNvGraphicFramePr>
          <p:nvPr/>
        </p:nvGraphicFramePr>
        <p:xfrm>
          <a:off x="185057" y="982302"/>
          <a:ext cx="5606143" cy="5468495"/>
        </p:xfrm>
        <a:graphic>
          <a:graphicData uri="http://schemas.openxmlformats.org/drawingml/2006/table">
            <a:tbl>
              <a:tblPr firstRow="1" bandRow="1">
                <a:tableStyleId>{5C22544A-7EE6-4342-B048-85BDC9FD1C3A}</a:tableStyleId>
              </a:tblPr>
              <a:tblGrid>
                <a:gridCol w="1861856">
                  <a:extLst>
                    <a:ext uri="{9D8B030D-6E8A-4147-A177-3AD203B41FA5}">
                      <a16:colId xmlns:a16="http://schemas.microsoft.com/office/drawing/2014/main" val="3277411483"/>
                    </a:ext>
                  </a:extLst>
                </a:gridCol>
                <a:gridCol w="1851570">
                  <a:extLst>
                    <a:ext uri="{9D8B030D-6E8A-4147-A177-3AD203B41FA5}">
                      <a16:colId xmlns:a16="http://schemas.microsoft.com/office/drawing/2014/main" val="737602376"/>
                    </a:ext>
                  </a:extLst>
                </a:gridCol>
                <a:gridCol w="1892717">
                  <a:extLst>
                    <a:ext uri="{9D8B030D-6E8A-4147-A177-3AD203B41FA5}">
                      <a16:colId xmlns:a16="http://schemas.microsoft.com/office/drawing/2014/main" val="162358917"/>
                    </a:ext>
                  </a:extLst>
                </a:gridCol>
              </a:tblGrid>
              <a:tr h="642818">
                <a:tc>
                  <a:txBody>
                    <a:bodyPr/>
                    <a:lstStyle/>
                    <a:p>
                      <a:pPr algn="ctr" fontAlgn="t"/>
                      <a:r>
                        <a:rPr lang="en-AU" b="1" dirty="0">
                          <a:solidFill>
                            <a:srgbClr val="333333"/>
                          </a:solidFill>
                          <a:effectLst/>
                        </a:rPr>
                        <a:t>Country</a:t>
                      </a:r>
                      <a:endParaRPr lang="en-AU" dirty="0">
                        <a:solidFill>
                          <a:srgbClr val="333333"/>
                        </a:solidFill>
                        <a:effectLst/>
                      </a:endParaRPr>
                    </a:p>
                  </a:txBody>
                  <a:tcPr marL="6350" marR="6350" marT="6350" marB="6350">
                    <a:noFill/>
                  </a:tcPr>
                </a:tc>
                <a:tc>
                  <a:txBody>
                    <a:bodyPr/>
                    <a:lstStyle/>
                    <a:p>
                      <a:pPr algn="ctr" fontAlgn="t"/>
                      <a:r>
                        <a:rPr lang="en-AU" b="1" dirty="0">
                          <a:solidFill>
                            <a:srgbClr val="333333"/>
                          </a:solidFill>
                          <a:effectLst/>
                        </a:rPr>
                        <a:t>Million barrels </a:t>
                      </a:r>
                    </a:p>
                    <a:p>
                      <a:pPr algn="ctr" fontAlgn="t"/>
                      <a:r>
                        <a:rPr lang="en-AU" b="1" dirty="0">
                          <a:solidFill>
                            <a:srgbClr val="333333"/>
                          </a:solidFill>
                          <a:effectLst/>
                        </a:rPr>
                        <a:t>per day</a:t>
                      </a:r>
                      <a:endParaRPr lang="en-AU" dirty="0">
                        <a:solidFill>
                          <a:srgbClr val="333333"/>
                        </a:solidFill>
                        <a:effectLst/>
                      </a:endParaRPr>
                    </a:p>
                  </a:txBody>
                  <a:tcPr marL="6350" marR="6350" marT="6350" marB="6350">
                    <a:noFill/>
                  </a:tcPr>
                </a:tc>
                <a:tc>
                  <a:txBody>
                    <a:bodyPr/>
                    <a:lstStyle/>
                    <a:p>
                      <a:pPr algn="ctr" fontAlgn="t"/>
                      <a:r>
                        <a:rPr lang="en-AU" b="1" i="1" dirty="0">
                          <a:solidFill>
                            <a:srgbClr val="333333"/>
                          </a:solidFill>
                          <a:effectLst/>
                        </a:rPr>
                        <a:t>Share of </a:t>
                      </a:r>
                    </a:p>
                    <a:p>
                      <a:pPr algn="ctr" fontAlgn="t"/>
                      <a:r>
                        <a:rPr lang="en-AU" b="1" i="1" dirty="0">
                          <a:solidFill>
                            <a:srgbClr val="333333"/>
                          </a:solidFill>
                          <a:effectLst/>
                        </a:rPr>
                        <a:t>world total</a:t>
                      </a:r>
                      <a:endParaRPr lang="en-AU" i="1" dirty="0">
                        <a:solidFill>
                          <a:srgbClr val="333333"/>
                        </a:solidFill>
                        <a:effectLst/>
                      </a:endParaRPr>
                    </a:p>
                  </a:txBody>
                  <a:tcPr marL="6350" marR="6350" marT="6350" marB="6350">
                    <a:noFill/>
                  </a:tcPr>
                </a:tc>
                <a:extLst>
                  <a:ext uri="{0D108BD9-81ED-4DB2-BD59-A6C34878D82A}">
                    <a16:rowId xmlns:a16="http://schemas.microsoft.com/office/drawing/2014/main" val="818134222"/>
                  </a:ext>
                </a:extLst>
              </a:tr>
              <a:tr h="444050">
                <a:tc>
                  <a:txBody>
                    <a:bodyPr/>
                    <a:lstStyle/>
                    <a:p>
                      <a:pPr algn="ctr" fontAlgn="t"/>
                      <a:r>
                        <a:rPr lang="en-AU" sz="2000" b="1" dirty="0">
                          <a:solidFill>
                            <a:srgbClr val="7030A0"/>
                          </a:solidFill>
                          <a:effectLst/>
                        </a:rPr>
                        <a:t> United States</a:t>
                      </a:r>
                    </a:p>
                  </a:txBody>
                  <a:tcPr marL="6350" marR="6350" marT="6350" marB="6350"/>
                </a:tc>
                <a:tc>
                  <a:txBody>
                    <a:bodyPr/>
                    <a:lstStyle/>
                    <a:p>
                      <a:pPr algn="ctr" fontAlgn="t"/>
                      <a:r>
                        <a:rPr lang="en-AU" sz="2000" b="1" dirty="0">
                          <a:solidFill>
                            <a:srgbClr val="7030A0"/>
                          </a:solidFill>
                          <a:effectLst/>
                        </a:rPr>
                        <a:t>23.6</a:t>
                      </a:r>
                    </a:p>
                  </a:txBody>
                  <a:tcPr marL="6350" marR="6350" marT="6350" marB="6350"/>
                </a:tc>
                <a:tc>
                  <a:txBody>
                    <a:bodyPr/>
                    <a:lstStyle/>
                    <a:p>
                      <a:pPr algn="ctr" fontAlgn="t"/>
                      <a:r>
                        <a:rPr lang="en-AU" sz="2000" b="1" i="1" dirty="0">
                          <a:solidFill>
                            <a:srgbClr val="7030A0"/>
                          </a:solidFill>
                          <a:effectLst/>
                        </a:rPr>
                        <a:t>22 %</a:t>
                      </a:r>
                    </a:p>
                  </a:txBody>
                  <a:tcPr marL="6350" marR="6350" marT="6350" marB="6350"/>
                </a:tc>
                <a:extLst>
                  <a:ext uri="{0D108BD9-81ED-4DB2-BD59-A6C34878D82A}">
                    <a16:rowId xmlns:a16="http://schemas.microsoft.com/office/drawing/2014/main" val="3495367632"/>
                  </a:ext>
                </a:extLst>
              </a:tr>
              <a:tr h="385856">
                <a:tc>
                  <a:txBody>
                    <a:bodyPr/>
                    <a:lstStyle/>
                    <a:p>
                      <a:pPr algn="ctr" fontAlgn="t"/>
                      <a:r>
                        <a:rPr lang="en-AU" sz="2000" b="1" dirty="0">
                          <a:solidFill>
                            <a:srgbClr val="008000"/>
                          </a:solidFill>
                          <a:effectLst/>
                        </a:rPr>
                        <a:t> Saudi Arabia</a:t>
                      </a:r>
                    </a:p>
                  </a:txBody>
                  <a:tcPr marL="6350" marR="6350" marT="6350" marB="6350"/>
                </a:tc>
                <a:tc>
                  <a:txBody>
                    <a:bodyPr/>
                    <a:lstStyle/>
                    <a:p>
                      <a:pPr algn="ctr" fontAlgn="t"/>
                      <a:r>
                        <a:rPr lang="en-AU" sz="2000" b="1" dirty="0">
                          <a:solidFill>
                            <a:srgbClr val="008000"/>
                          </a:solidFill>
                          <a:effectLst/>
                        </a:rPr>
                        <a:t>11.2</a:t>
                      </a:r>
                    </a:p>
                  </a:txBody>
                  <a:tcPr marL="6350" marR="6350" marT="6350" marB="6350"/>
                </a:tc>
                <a:tc>
                  <a:txBody>
                    <a:bodyPr/>
                    <a:lstStyle/>
                    <a:p>
                      <a:pPr algn="ctr" fontAlgn="t"/>
                      <a:r>
                        <a:rPr lang="en-AU" sz="2000" b="1" i="1" dirty="0">
                          <a:solidFill>
                            <a:srgbClr val="008000"/>
                          </a:solidFill>
                          <a:effectLst/>
                        </a:rPr>
                        <a:t>11 %</a:t>
                      </a:r>
                    </a:p>
                  </a:txBody>
                  <a:tcPr marL="6350" marR="6350" marT="6350" marB="6350"/>
                </a:tc>
                <a:extLst>
                  <a:ext uri="{0D108BD9-81ED-4DB2-BD59-A6C34878D82A}">
                    <a16:rowId xmlns:a16="http://schemas.microsoft.com/office/drawing/2014/main" val="1376138718"/>
                  </a:ext>
                </a:extLst>
              </a:tr>
              <a:tr h="396927">
                <a:tc>
                  <a:txBody>
                    <a:bodyPr/>
                    <a:lstStyle/>
                    <a:p>
                      <a:pPr algn="ctr" fontAlgn="t"/>
                      <a:r>
                        <a:rPr lang="en-AU" sz="2000" b="1" dirty="0">
                          <a:solidFill>
                            <a:schemeClr val="tx2">
                              <a:lumMod val="75000"/>
                            </a:schemeClr>
                          </a:solidFill>
                          <a:effectLst/>
                        </a:rPr>
                        <a:t> RUSSIA</a:t>
                      </a:r>
                    </a:p>
                  </a:txBody>
                  <a:tcPr marL="6350" marR="6350" marT="6350" marB="6350"/>
                </a:tc>
                <a:tc>
                  <a:txBody>
                    <a:bodyPr/>
                    <a:lstStyle/>
                    <a:p>
                      <a:pPr algn="ctr" fontAlgn="t"/>
                      <a:r>
                        <a:rPr lang="en-AU" sz="2000" b="1" dirty="0">
                          <a:solidFill>
                            <a:schemeClr val="tx2">
                              <a:lumMod val="75000"/>
                            </a:schemeClr>
                          </a:solidFill>
                          <a:effectLst/>
                        </a:rPr>
                        <a:t>10.8</a:t>
                      </a:r>
                    </a:p>
                  </a:txBody>
                  <a:tcPr marL="6350" marR="6350" marT="6350" marB="6350"/>
                </a:tc>
                <a:tc>
                  <a:txBody>
                    <a:bodyPr/>
                    <a:lstStyle/>
                    <a:p>
                      <a:pPr algn="ctr" fontAlgn="t"/>
                      <a:r>
                        <a:rPr lang="en-AU" sz="2000" b="1" i="1" dirty="0">
                          <a:solidFill>
                            <a:schemeClr val="tx2">
                              <a:lumMod val="75000"/>
                            </a:schemeClr>
                          </a:solidFill>
                          <a:effectLst/>
                        </a:rPr>
                        <a:t> 10 %</a:t>
                      </a:r>
                    </a:p>
                  </a:txBody>
                  <a:tcPr marL="6350" marR="6350" marT="6350" marB="6350"/>
                </a:tc>
                <a:extLst>
                  <a:ext uri="{0D108BD9-81ED-4DB2-BD59-A6C34878D82A}">
                    <a16:rowId xmlns:a16="http://schemas.microsoft.com/office/drawing/2014/main" val="127094057"/>
                  </a:ext>
                </a:extLst>
              </a:tr>
              <a:tr h="385367">
                <a:tc>
                  <a:txBody>
                    <a:bodyPr/>
                    <a:lstStyle/>
                    <a:p>
                      <a:pPr algn="ctr" fontAlgn="t"/>
                      <a:r>
                        <a:rPr lang="en-AU" sz="2000" b="1" dirty="0">
                          <a:solidFill>
                            <a:srgbClr val="333333"/>
                          </a:solidFill>
                          <a:effectLst/>
                        </a:rPr>
                        <a:t> Canada</a:t>
                      </a:r>
                    </a:p>
                  </a:txBody>
                  <a:tcPr marL="6350" marR="6350" marT="6350" marB="6350"/>
                </a:tc>
                <a:tc>
                  <a:txBody>
                    <a:bodyPr/>
                    <a:lstStyle/>
                    <a:p>
                      <a:pPr algn="ctr" fontAlgn="t"/>
                      <a:r>
                        <a:rPr lang="en-AU" sz="2000" dirty="0">
                          <a:solidFill>
                            <a:srgbClr val="333333"/>
                          </a:solidFill>
                          <a:effectLst/>
                        </a:rPr>
                        <a:t>  5.8</a:t>
                      </a:r>
                    </a:p>
                  </a:txBody>
                  <a:tcPr marL="6350" marR="6350" marT="6350" marB="6350"/>
                </a:tc>
                <a:tc>
                  <a:txBody>
                    <a:bodyPr/>
                    <a:lstStyle/>
                    <a:p>
                      <a:pPr algn="ctr" fontAlgn="t"/>
                      <a:r>
                        <a:rPr lang="en-AU" sz="2000" i="1" dirty="0">
                          <a:solidFill>
                            <a:srgbClr val="333333"/>
                          </a:solidFill>
                          <a:effectLst/>
                        </a:rPr>
                        <a:t>  6 %</a:t>
                      </a:r>
                    </a:p>
                  </a:txBody>
                  <a:tcPr marL="6350" marR="6350" marT="6350" marB="6350"/>
                </a:tc>
                <a:extLst>
                  <a:ext uri="{0D108BD9-81ED-4DB2-BD59-A6C34878D82A}">
                    <a16:rowId xmlns:a16="http://schemas.microsoft.com/office/drawing/2014/main" val="3357495056"/>
                  </a:ext>
                </a:extLst>
              </a:tr>
              <a:tr h="337457">
                <a:tc>
                  <a:txBody>
                    <a:bodyPr/>
                    <a:lstStyle/>
                    <a:p>
                      <a:pPr algn="ctr" fontAlgn="t"/>
                      <a:r>
                        <a:rPr lang="en-AU" sz="2000" dirty="0">
                          <a:solidFill>
                            <a:srgbClr val="333333"/>
                          </a:solidFill>
                          <a:effectLst/>
                        </a:rPr>
                        <a:t> </a:t>
                      </a:r>
                      <a:r>
                        <a:rPr lang="en-AU" sz="2000" b="1" dirty="0">
                          <a:solidFill>
                            <a:srgbClr val="333333"/>
                          </a:solidFill>
                          <a:effectLst/>
                        </a:rPr>
                        <a:t>China</a:t>
                      </a:r>
                    </a:p>
                  </a:txBody>
                  <a:tcPr marL="6350" marR="6350" marT="6350" marB="6350"/>
                </a:tc>
                <a:tc>
                  <a:txBody>
                    <a:bodyPr/>
                    <a:lstStyle/>
                    <a:p>
                      <a:pPr algn="ctr" fontAlgn="t"/>
                      <a:r>
                        <a:rPr lang="en-AU" sz="2000" dirty="0">
                          <a:solidFill>
                            <a:srgbClr val="333333"/>
                          </a:solidFill>
                          <a:effectLst/>
                        </a:rPr>
                        <a:t>  5.3</a:t>
                      </a:r>
                    </a:p>
                  </a:txBody>
                  <a:tcPr marL="6350" marR="6350" marT="6350" marB="6350"/>
                </a:tc>
                <a:tc>
                  <a:txBody>
                    <a:bodyPr/>
                    <a:lstStyle/>
                    <a:p>
                      <a:pPr algn="ctr" fontAlgn="t"/>
                      <a:r>
                        <a:rPr lang="en-AU" sz="2000" i="1" dirty="0">
                          <a:solidFill>
                            <a:srgbClr val="333333"/>
                          </a:solidFill>
                          <a:effectLst/>
                        </a:rPr>
                        <a:t>  5 %</a:t>
                      </a:r>
                    </a:p>
                  </a:txBody>
                  <a:tcPr marL="6350" marR="6350" marT="6350" marB="6350"/>
                </a:tc>
                <a:extLst>
                  <a:ext uri="{0D108BD9-81ED-4DB2-BD59-A6C34878D82A}">
                    <a16:rowId xmlns:a16="http://schemas.microsoft.com/office/drawing/2014/main" val="1778143785"/>
                  </a:ext>
                </a:extLst>
              </a:tr>
              <a:tr h="431166">
                <a:tc>
                  <a:txBody>
                    <a:bodyPr/>
                    <a:lstStyle/>
                    <a:p>
                      <a:pPr algn="ctr" fontAlgn="t"/>
                      <a:r>
                        <a:rPr lang="en-AU" sz="2400" b="1" dirty="0">
                          <a:solidFill>
                            <a:schemeClr val="accent1"/>
                          </a:solidFill>
                          <a:effectLst/>
                        </a:rPr>
                        <a:t> IRAN</a:t>
                      </a:r>
                    </a:p>
                  </a:txBody>
                  <a:tcPr marL="6350" marR="6350" marT="6350" marB="6350"/>
                </a:tc>
                <a:tc>
                  <a:txBody>
                    <a:bodyPr/>
                    <a:lstStyle/>
                    <a:p>
                      <a:pPr algn="ctr" fontAlgn="t"/>
                      <a:r>
                        <a:rPr lang="en-AU" sz="2400" b="1" dirty="0">
                          <a:solidFill>
                            <a:schemeClr val="accent1"/>
                          </a:solidFill>
                          <a:effectLst/>
                        </a:rPr>
                        <a:t>  4.7</a:t>
                      </a:r>
                    </a:p>
                  </a:txBody>
                  <a:tcPr marL="6350" marR="6350" marT="6350" marB="6350"/>
                </a:tc>
                <a:tc>
                  <a:txBody>
                    <a:bodyPr/>
                    <a:lstStyle/>
                    <a:p>
                      <a:pPr algn="ctr" fontAlgn="t"/>
                      <a:r>
                        <a:rPr lang="en-AU" sz="2400" b="1" i="1" dirty="0">
                          <a:solidFill>
                            <a:schemeClr val="accent1"/>
                          </a:solidFill>
                          <a:effectLst/>
                        </a:rPr>
                        <a:t>  4 %</a:t>
                      </a:r>
                    </a:p>
                  </a:txBody>
                  <a:tcPr marL="6350" marR="6350" marT="6350" marB="6350"/>
                </a:tc>
                <a:extLst>
                  <a:ext uri="{0D108BD9-81ED-4DB2-BD59-A6C34878D82A}">
                    <a16:rowId xmlns:a16="http://schemas.microsoft.com/office/drawing/2014/main" val="856285839"/>
                  </a:ext>
                </a:extLst>
              </a:tr>
              <a:tr h="394071">
                <a:tc>
                  <a:txBody>
                    <a:bodyPr/>
                    <a:lstStyle/>
                    <a:p>
                      <a:pPr algn="ctr" fontAlgn="t"/>
                      <a:r>
                        <a:rPr lang="en-AU" sz="2000" b="1" dirty="0">
                          <a:solidFill>
                            <a:schemeClr val="tx1"/>
                          </a:solidFill>
                          <a:effectLst/>
                        </a:rPr>
                        <a:t> Brazil</a:t>
                      </a:r>
                    </a:p>
                  </a:txBody>
                  <a:tcPr marL="6350" marR="6350" marT="6350" marB="6350"/>
                </a:tc>
                <a:tc>
                  <a:txBody>
                    <a:bodyPr/>
                    <a:lstStyle/>
                    <a:p>
                      <a:pPr algn="ctr" fontAlgn="t"/>
                      <a:r>
                        <a:rPr lang="en-AU" sz="2000" b="1" dirty="0">
                          <a:solidFill>
                            <a:schemeClr val="tx1"/>
                          </a:solidFill>
                          <a:effectLst/>
                        </a:rPr>
                        <a:t>  4.7</a:t>
                      </a:r>
                    </a:p>
                  </a:txBody>
                  <a:tcPr marL="6350" marR="6350" marT="6350" marB="6350"/>
                </a:tc>
                <a:tc>
                  <a:txBody>
                    <a:bodyPr/>
                    <a:lstStyle/>
                    <a:p>
                      <a:pPr algn="ctr" fontAlgn="t"/>
                      <a:r>
                        <a:rPr lang="en-AU" sz="2000" b="1" i="1" dirty="0">
                          <a:solidFill>
                            <a:schemeClr val="tx1"/>
                          </a:solidFill>
                          <a:effectLst/>
                        </a:rPr>
                        <a:t>  4 %</a:t>
                      </a:r>
                    </a:p>
                  </a:txBody>
                  <a:tcPr marL="6350" marR="6350" marT="6350" marB="6350"/>
                </a:tc>
                <a:extLst>
                  <a:ext uri="{0D108BD9-81ED-4DB2-BD59-A6C34878D82A}">
                    <a16:rowId xmlns:a16="http://schemas.microsoft.com/office/drawing/2014/main" val="3076994816"/>
                  </a:ext>
                </a:extLst>
              </a:tr>
              <a:tr h="357932">
                <a:tc>
                  <a:txBody>
                    <a:bodyPr/>
                    <a:lstStyle/>
                    <a:p>
                      <a:pPr algn="ctr" fontAlgn="t"/>
                      <a:r>
                        <a:rPr lang="en-AU" sz="2000" b="1" dirty="0">
                          <a:solidFill>
                            <a:srgbClr val="0066FF"/>
                          </a:solidFill>
                          <a:effectLst/>
                        </a:rPr>
                        <a:t> UAE</a:t>
                      </a:r>
                    </a:p>
                  </a:txBody>
                  <a:tcPr marL="6350" marR="6350" marT="6350" marB="6350"/>
                </a:tc>
                <a:tc>
                  <a:txBody>
                    <a:bodyPr/>
                    <a:lstStyle/>
                    <a:p>
                      <a:pPr algn="ctr" fontAlgn="t"/>
                      <a:r>
                        <a:rPr lang="en-AU" sz="2000" b="1" dirty="0">
                          <a:solidFill>
                            <a:srgbClr val="0066FF"/>
                          </a:solidFill>
                          <a:effectLst/>
                        </a:rPr>
                        <a:t>  4.6</a:t>
                      </a:r>
                    </a:p>
                  </a:txBody>
                  <a:tcPr marL="6350" marR="6350" marT="6350" marB="6350"/>
                </a:tc>
                <a:tc>
                  <a:txBody>
                    <a:bodyPr/>
                    <a:lstStyle/>
                    <a:p>
                      <a:pPr algn="ctr" fontAlgn="t"/>
                      <a:r>
                        <a:rPr lang="en-AU" sz="2000" b="1" i="1" dirty="0">
                          <a:solidFill>
                            <a:srgbClr val="0066FF"/>
                          </a:solidFill>
                          <a:effectLst/>
                        </a:rPr>
                        <a:t>  4 %</a:t>
                      </a:r>
                    </a:p>
                  </a:txBody>
                  <a:tcPr marL="6350" marR="6350" marT="6350" marB="6350"/>
                </a:tc>
                <a:extLst>
                  <a:ext uri="{0D108BD9-81ED-4DB2-BD59-A6C34878D82A}">
                    <a16:rowId xmlns:a16="http://schemas.microsoft.com/office/drawing/2014/main" val="804968462"/>
                  </a:ext>
                </a:extLst>
              </a:tr>
              <a:tr h="446884">
                <a:tc>
                  <a:txBody>
                    <a:bodyPr/>
                    <a:lstStyle/>
                    <a:p>
                      <a:pPr algn="ctr" fontAlgn="t"/>
                      <a:r>
                        <a:rPr lang="en-AU" sz="2000" b="1" dirty="0">
                          <a:solidFill>
                            <a:srgbClr val="FF0000"/>
                          </a:solidFill>
                          <a:effectLst/>
                        </a:rPr>
                        <a:t> Iraq</a:t>
                      </a:r>
                    </a:p>
                  </a:txBody>
                  <a:tcPr marL="6350" marR="6350" marT="6350" marB="6350"/>
                </a:tc>
                <a:tc>
                  <a:txBody>
                    <a:bodyPr/>
                    <a:lstStyle/>
                    <a:p>
                      <a:pPr algn="ctr" fontAlgn="t"/>
                      <a:r>
                        <a:rPr lang="en-AU" sz="2000" b="1" dirty="0">
                          <a:solidFill>
                            <a:srgbClr val="FF0000"/>
                          </a:solidFill>
                          <a:effectLst/>
                        </a:rPr>
                        <a:t>  4.4</a:t>
                      </a:r>
                    </a:p>
                  </a:txBody>
                  <a:tcPr marL="6350" marR="6350" marT="6350" marB="6350"/>
                </a:tc>
                <a:tc>
                  <a:txBody>
                    <a:bodyPr/>
                    <a:lstStyle/>
                    <a:p>
                      <a:pPr algn="ctr" fontAlgn="t"/>
                      <a:r>
                        <a:rPr lang="en-AU" sz="2000" b="1" i="1" dirty="0">
                          <a:solidFill>
                            <a:srgbClr val="FF0000"/>
                          </a:solidFill>
                          <a:effectLst/>
                        </a:rPr>
                        <a:t>  4 %</a:t>
                      </a:r>
                    </a:p>
                  </a:txBody>
                  <a:tcPr marL="6350" marR="6350" marT="6350" marB="6350"/>
                </a:tc>
                <a:extLst>
                  <a:ext uri="{0D108BD9-81ED-4DB2-BD59-A6C34878D82A}">
                    <a16:rowId xmlns:a16="http://schemas.microsoft.com/office/drawing/2014/main" val="3423394229"/>
                  </a:ext>
                </a:extLst>
              </a:tr>
              <a:tr h="404422">
                <a:tc>
                  <a:txBody>
                    <a:bodyPr/>
                    <a:lstStyle/>
                    <a:p>
                      <a:pPr algn="ctr" fontAlgn="t"/>
                      <a:r>
                        <a:rPr lang="en-AU" sz="2000" b="1" dirty="0">
                          <a:solidFill>
                            <a:srgbClr val="FF0000"/>
                          </a:solidFill>
                          <a:effectLst/>
                        </a:rPr>
                        <a:t> Kuwait</a:t>
                      </a:r>
                    </a:p>
                  </a:txBody>
                  <a:tcPr marL="6350" marR="6350" marT="6350" marB="6350"/>
                </a:tc>
                <a:tc>
                  <a:txBody>
                    <a:bodyPr/>
                    <a:lstStyle/>
                    <a:p>
                      <a:pPr algn="ctr" fontAlgn="t"/>
                      <a:r>
                        <a:rPr lang="en-AU" sz="2000" b="1" dirty="0">
                          <a:solidFill>
                            <a:srgbClr val="FF0000"/>
                          </a:solidFill>
                          <a:effectLst/>
                        </a:rPr>
                        <a:t>  2.8</a:t>
                      </a:r>
                    </a:p>
                  </a:txBody>
                  <a:tcPr marL="6350" marR="6350" marT="6350" marB="6350"/>
                </a:tc>
                <a:tc>
                  <a:txBody>
                    <a:bodyPr/>
                    <a:lstStyle/>
                    <a:p>
                      <a:pPr algn="ctr" fontAlgn="t"/>
                      <a:r>
                        <a:rPr lang="en-AU" sz="2000" b="1" i="1" dirty="0">
                          <a:solidFill>
                            <a:srgbClr val="FF0000"/>
                          </a:solidFill>
                          <a:effectLst/>
                        </a:rPr>
                        <a:t>  3 %</a:t>
                      </a:r>
                    </a:p>
                  </a:txBody>
                  <a:tcPr marL="6350" marR="6350" marT="6350" marB="6350"/>
                </a:tc>
                <a:extLst>
                  <a:ext uri="{0D108BD9-81ED-4DB2-BD59-A6C34878D82A}">
                    <a16:rowId xmlns:a16="http://schemas.microsoft.com/office/drawing/2014/main" val="2404202868"/>
                  </a:ext>
                </a:extLst>
              </a:tr>
              <a:tr h="422739">
                <a:tc>
                  <a:txBody>
                    <a:bodyPr/>
                    <a:lstStyle/>
                    <a:p>
                      <a:pPr algn="ctr" fontAlgn="t"/>
                      <a:r>
                        <a:rPr lang="en-AU" sz="2000" i="1" dirty="0">
                          <a:solidFill>
                            <a:srgbClr val="333333"/>
                          </a:solidFill>
                          <a:effectLst/>
                        </a:rPr>
                        <a:t>Top   10</a:t>
                      </a:r>
                    </a:p>
                  </a:txBody>
                  <a:tcPr marL="6350" marR="6350" marT="6350" marB="6350"/>
                </a:tc>
                <a:tc>
                  <a:txBody>
                    <a:bodyPr/>
                    <a:lstStyle/>
                    <a:p>
                      <a:pPr algn="ctr" fontAlgn="t"/>
                      <a:r>
                        <a:rPr lang="en-AU" sz="2000" i="1" dirty="0">
                          <a:solidFill>
                            <a:srgbClr val="333333"/>
                          </a:solidFill>
                          <a:effectLst/>
                        </a:rPr>
                        <a:t>78.3</a:t>
                      </a:r>
                    </a:p>
                  </a:txBody>
                  <a:tcPr marL="6350" marR="6350" marT="6350" marB="6350"/>
                </a:tc>
                <a:tc>
                  <a:txBody>
                    <a:bodyPr/>
                    <a:lstStyle/>
                    <a:p>
                      <a:pPr algn="ctr" fontAlgn="t"/>
                      <a:r>
                        <a:rPr lang="en-AU" sz="2000" i="1" dirty="0">
                          <a:solidFill>
                            <a:srgbClr val="333333"/>
                          </a:solidFill>
                          <a:effectLst/>
                        </a:rPr>
                        <a:t>  74 %</a:t>
                      </a:r>
                    </a:p>
                  </a:txBody>
                  <a:tcPr marL="6350" marR="6350" marT="6350" marB="6350"/>
                </a:tc>
                <a:extLst>
                  <a:ext uri="{0D108BD9-81ED-4DB2-BD59-A6C34878D82A}">
                    <a16:rowId xmlns:a16="http://schemas.microsoft.com/office/drawing/2014/main" val="3212318802"/>
                  </a:ext>
                </a:extLst>
              </a:tr>
              <a:tr h="418806">
                <a:tc>
                  <a:txBody>
                    <a:bodyPr/>
                    <a:lstStyle/>
                    <a:p>
                      <a:pPr algn="ctr" fontAlgn="t"/>
                      <a:r>
                        <a:rPr lang="en-AU" sz="2000" b="1" dirty="0">
                          <a:solidFill>
                            <a:srgbClr val="333333"/>
                          </a:solidFill>
                          <a:effectLst/>
                        </a:rPr>
                        <a:t>World total</a:t>
                      </a:r>
                    </a:p>
                  </a:txBody>
                  <a:tcPr marL="6350" marR="6350" marT="6350" marB="6350"/>
                </a:tc>
                <a:tc>
                  <a:txBody>
                    <a:bodyPr/>
                    <a:lstStyle/>
                    <a:p>
                      <a:pPr algn="ctr" fontAlgn="t"/>
                      <a:r>
                        <a:rPr lang="en-AU" sz="2000" b="1" dirty="0">
                          <a:solidFill>
                            <a:srgbClr val="333333"/>
                          </a:solidFill>
                          <a:effectLst/>
                        </a:rPr>
                        <a:t>106.3</a:t>
                      </a:r>
                    </a:p>
                  </a:txBody>
                  <a:tcPr marL="6350" marR="6350" marT="6350" marB="6350"/>
                </a:tc>
                <a:tc>
                  <a:txBody>
                    <a:bodyPr/>
                    <a:lstStyle/>
                    <a:p>
                      <a:endParaRPr lang="en-AU" sz="2000" b="1" dirty="0"/>
                    </a:p>
                  </a:txBody>
                  <a:tcPr/>
                </a:tc>
                <a:extLst>
                  <a:ext uri="{0D108BD9-81ED-4DB2-BD59-A6C34878D82A}">
                    <a16:rowId xmlns:a16="http://schemas.microsoft.com/office/drawing/2014/main" val="360131727"/>
                  </a:ext>
                </a:extLst>
              </a:tr>
            </a:tbl>
          </a:graphicData>
        </a:graphic>
      </p:graphicFrame>
      <p:sp>
        <p:nvSpPr>
          <p:cNvPr id="2" name="TextBox 1">
            <a:extLst>
              <a:ext uri="{FF2B5EF4-FFF2-40B4-BE49-F238E27FC236}">
                <a16:creationId xmlns:a16="http://schemas.microsoft.com/office/drawing/2014/main" id="{7249B4B9-5CF3-A45E-AEA2-83D3B98C2326}"/>
              </a:ext>
            </a:extLst>
          </p:cNvPr>
          <p:cNvSpPr txBox="1"/>
          <p:nvPr/>
        </p:nvSpPr>
        <p:spPr>
          <a:xfrm>
            <a:off x="228599" y="6549980"/>
            <a:ext cx="6422571"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dirty="0">
                <a:ln>
                  <a:noFill/>
                </a:ln>
                <a:solidFill>
                  <a:prstClr val="black"/>
                </a:solidFill>
                <a:effectLst/>
                <a:uLnTx/>
                <a:uFillTx/>
                <a:latin typeface="Arial" panose="020B0604020202020204"/>
                <a:ea typeface="+mn-ea"/>
                <a:cs typeface="+mn-cs"/>
              </a:rPr>
              <a:t>Sources:  US Energy Information Agency      Short-Term Energy Outlook   January 2026</a:t>
            </a:r>
            <a:endParaRPr kumimoji="0" lang="en-AU" sz="800" b="1" i="0" u="none" strike="noStrike" kern="1200" cap="none" spc="0" normalizeH="0" baseline="30000" noProof="0" dirty="0">
              <a:ln>
                <a:noFill/>
              </a:ln>
              <a:solidFill>
                <a:srgbClr val="81312F">
                  <a:lumMod val="75000"/>
                </a:srgbClr>
              </a:solidFill>
              <a:effectLst/>
              <a:uLnTx/>
              <a:uFillTx/>
              <a:latin typeface="Arial" panose="020B0604020202020204" pitchFamily="34" charset="0"/>
              <a:ea typeface="+mn-ea"/>
              <a:cs typeface="+mn-cs"/>
            </a:endParaRPr>
          </a:p>
        </p:txBody>
      </p:sp>
      <p:sp>
        <p:nvSpPr>
          <p:cNvPr id="4" name="Rectangle 3">
            <a:extLst>
              <a:ext uri="{FF2B5EF4-FFF2-40B4-BE49-F238E27FC236}">
                <a16:creationId xmlns:a16="http://schemas.microsoft.com/office/drawing/2014/main" id="{09976D8D-8C3B-CF05-BDB0-16B699BEA00D}"/>
              </a:ext>
            </a:extLst>
          </p:cNvPr>
          <p:cNvSpPr/>
          <p:nvPr/>
        </p:nvSpPr>
        <p:spPr>
          <a:xfrm>
            <a:off x="228599" y="3533686"/>
            <a:ext cx="5519057" cy="461371"/>
          </a:xfrm>
          <a:prstGeom prst="rect">
            <a:avLst/>
          </a:prstGeom>
          <a:noFill/>
          <a:ln w="38100">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dirty="0">
              <a:ln>
                <a:noFill/>
              </a:ln>
              <a:solidFill>
                <a:srgbClr val="FFFFFF"/>
              </a:solidFill>
              <a:effectLst/>
              <a:uLnTx/>
              <a:uFillTx/>
              <a:latin typeface="Calibri"/>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7AEEF9AD-7CB1-1916-B1CD-187B05582185}"/>
                  </a:ext>
                </a:extLst>
              </p14:cNvPr>
              <p14:cNvContentPartPr/>
              <p14:nvPr/>
            </p14:nvContentPartPr>
            <p14:xfrm>
              <a:off x="11653520" y="731480"/>
              <a:ext cx="360" cy="360"/>
            </p14:xfrm>
          </p:contentPart>
        </mc:Choice>
        <mc:Fallback xmlns="">
          <p:pic>
            <p:nvPicPr>
              <p:cNvPr id="10" name="Ink 9">
                <a:extLst>
                  <a:ext uri="{FF2B5EF4-FFF2-40B4-BE49-F238E27FC236}">
                    <a16:creationId xmlns:a16="http://schemas.microsoft.com/office/drawing/2014/main" id="{1FF97880-3F5C-3C6E-9595-7BA43B700D80}"/>
                  </a:ext>
                </a:extLst>
              </p:cNvPr>
              <p:cNvPicPr/>
              <p:nvPr/>
            </p:nvPicPr>
            <p:blipFill>
              <a:blip r:embed="rId5"/>
              <a:stretch>
                <a:fillRect/>
              </a:stretch>
            </p:blipFill>
            <p:spPr>
              <a:xfrm>
                <a:off x="11647400" y="725360"/>
                <a:ext cx="12600" cy="12600"/>
              </a:xfrm>
              <a:prstGeom prst="rect">
                <a:avLst/>
              </a:prstGeom>
            </p:spPr>
          </p:pic>
        </mc:Fallback>
      </mc:AlternateContent>
      <p:pic>
        <p:nvPicPr>
          <p:cNvPr id="5" name="Picture 4">
            <a:extLst>
              <a:ext uri="{FF2B5EF4-FFF2-40B4-BE49-F238E27FC236}">
                <a16:creationId xmlns:a16="http://schemas.microsoft.com/office/drawing/2014/main" id="{05E22C6A-3F6D-6D8E-CC0D-A552D808C40D}"/>
              </a:ext>
            </a:extLst>
          </p:cNvPr>
          <p:cNvPicPr>
            <a:picLocks noChangeAspect="1"/>
          </p:cNvPicPr>
          <p:nvPr/>
        </p:nvPicPr>
        <p:blipFill>
          <a:blip r:embed="rId6"/>
          <a:stretch>
            <a:fillRect/>
          </a:stretch>
        </p:blipFill>
        <p:spPr>
          <a:xfrm>
            <a:off x="5910941" y="1090189"/>
            <a:ext cx="6096001" cy="5568311"/>
          </a:xfrm>
          <a:prstGeom prst="rect">
            <a:avLst/>
          </a:prstGeom>
        </p:spPr>
      </p:pic>
      <p:sp>
        <p:nvSpPr>
          <p:cNvPr id="7" name="Oval 6">
            <a:extLst>
              <a:ext uri="{FF2B5EF4-FFF2-40B4-BE49-F238E27FC236}">
                <a16:creationId xmlns:a16="http://schemas.microsoft.com/office/drawing/2014/main" id="{184CD94D-D056-AB9F-0D39-CB6CEDA3DB9D}"/>
              </a:ext>
            </a:extLst>
          </p:cNvPr>
          <p:cNvSpPr/>
          <p:nvPr/>
        </p:nvSpPr>
        <p:spPr>
          <a:xfrm>
            <a:off x="8207829" y="1948543"/>
            <a:ext cx="2394857" cy="1687286"/>
          </a:xfrm>
          <a:prstGeom prst="ellipse">
            <a:avLst/>
          </a:prstGeom>
          <a:noFill/>
          <a:ln w="508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12" name="Straight Arrow Connector 11">
            <a:extLst>
              <a:ext uri="{FF2B5EF4-FFF2-40B4-BE49-F238E27FC236}">
                <a16:creationId xmlns:a16="http://schemas.microsoft.com/office/drawing/2014/main" id="{0BA36242-6F85-9992-BCEB-23A6A11730AC}"/>
              </a:ext>
            </a:extLst>
          </p:cNvPr>
          <p:cNvCxnSpPr/>
          <p:nvPr/>
        </p:nvCxnSpPr>
        <p:spPr>
          <a:xfrm flipH="1">
            <a:off x="5475514" y="576943"/>
            <a:ext cx="1970315" cy="1164771"/>
          </a:xfrm>
          <a:prstGeom prst="straightConnector1">
            <a:avLst/>
          </a:prstGeom>
          <a:ln w="38100">
            <a:solidFill>
              <a:srgbClr val="7030A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1326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A7A751-5688-2863-E5A9-D9C423D06A31}"/>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A6499BD-F0C6-A4BD-536C-FB3DB752AB16}"/>
              </a:ext>
            </a:extLst>
          </p:cNvPr>
          <p:cNvSpPr>
            <a:spLocks noGrp="1"/>
          </p:cNvSpPr>
          <p:nvPr>
            <p:ph type="title"/>
          </p:nvPr>
        </p:nvSpPr>
        <p:spPr>
          <a:xfrm>
            <a:off x="563058" y="200437"/>
            <a:ext cx="9720000" cy="851820"/>
          </a:xfrm>
        </p:spPr>
        <p:txBody>
          <a:bodyPr/>
          <a:lstStyle/>
          <a:p>
            <a:r>
              <a:rPr kumimoji="0" lang="en-AU" sz="2000" b="1" i="0" u="none" strike="noStrike" kern="1200" cap="none" spc="0" normalizeH="0" baseline="0" noProof="0" dirty="0">
                <a:ln>
                  <a:noFill/>
                </a:ln>
                <a:solidFill>
                  <a:srgbClr val="161818"/>
                </a:solidFill>
                <a:effectLst/>
                <a:uLnTx/>
                <a:uFillTx/>
                <a:latin typeface="Arial" panose="020B0604020202020204"/>
                <a:ea typeface="+mj-ea"/>
                <a:cs typeface="+mj-cs"/>
              </a:rPr>
              <a:t>There has been a  “sudden stop” to shipping in the Strait of Hormuz. </a:t>
            </a:r>
            <a:br>
              <a:rPr kumimoji="0" lang="en-AU" sz="2000" b="1" i="0" u="none" strike="noStrike" kern="1200" cap="none" spc="0" normalizeH="0" baseline="0" noProof="0" dirty="0">
                <a:ln>
                  <a:noFill/>
                </a:ln>
                <a:solidFill>
                  <a:srgbClr val="161818"/>
                </a:solidFill>
                <a:effectLst/>
                <a:uLnTx/>
                <a:uFillTx/>
                <a:latin typeface="Arial" panose="020B0604020202020204"/>
                <a:ea typeface="+mj-ea"/>
                <a:cs typeface="+mj-cs"/>
              </a:rPr>
            </a:br>
            <a:r>
              <a:rPr kumimoji="0" lang="en-AU" sz="2000" b="0" i="1" u="none" strike="noStrike" kern="1200" cap="none" spc="0" normalizeH="0" baseline="0" noProof="0" dirty="0">
                <a:ln>
                  <a:noFill/>
                </a:ln>
                <a:solidFill>
                  <a:srgbClr val="161818"/>
                </a:solidFill>
                <a:effectLst/>
                <a:uLnTx/>
                <a:uFillTx/>
                <a:latin typeface="Arial" panose="020B0604020202020204"/>
                <a:ea typeface="+mj-ea"/>
                <a:cs typeface="+mj-cs"/>
              </a:rPr>
              <a:t>The US Navy’s blockade and  taking “custody” of an Iranian cargo vessel suggests that the war is far from coming to an end. </a:t>
            </a:r>
            <a:endParaRPr lang="en-US" b="0" i="1" dirty="0"/>
          </a:p>
        </p:txBody>
      </p:sp>
      <p:pic>
        <p:nvPicPr>
          <p:cNvPr id="5" name="Picture 4">
            <a:extLst>
              <a:ext uri="{FF2B5EF4-FFF2-40B4-BE49-F238E27FC236}">
                <a16:creationId xmlns:a16="http://schemas.microsoft.com/office/drawing/2014/main" id="{734102B6-6375-2FE2-B8F1-EA5F02603FA4}"/>
              </a:ext>
            </a:extLst>
          </p:cNvPr>
          <p:cNvPicPr>
            <a:picLocks noChangeAspect="1"/>
          </p:cNvPicPr>
          <p:nvPr/>
        </p:nvPicPr>
        <p:blipFill>
          <a:blip r:embed="rId2"/>
          <a:stretch>
            <a:fillRect/>
          </a:stretch>
        </p:blipFill>
        <p:spPr>
          <a:xfrm>
            <a:off x="6335485" y="1230086"/>
            <a:ext cx="5638801" cy="5274240"/>
          </a:xfrm>
          <a:prstGeom prst="rect">
            <a:avLst/>
          </a:prstGeom>
          <a:noFill/>
        </p:spPr>
      </p:pic>
      <p:sp>
        <p:nvSpPr>
          <p:cNvPr id="4" name="Slide Number Placeholder 3">
            <a:extLst>
              <a:ext uri="{FF2B5EF4-FFF2-40B4-BE49-F238E27FC236}">
                <a16:creationId xmlns:a16="http://schemas.microsoft.com/office/drawing/2014/main" id="{5948CA41-070A-E3CE-3827-FB916FFB8A71}"/>
              </a:ext>
            </a:extLst>
          </p:cNvPr>
          <p:cNvSpPr>
            <a:spLocks noGrp="1"/>
          </p:cNvSpPr>
          <p:nvPr>
            <p:ph type="sldNum" sz="quarter" idx="10"/>
          </p:nvPr>
        </p:nvSpPr>
        <p:spPr>
          <a:xfrm>
            <a:off x="11236219" y="6504326"/>
            <a:ext cx="257175" cy="191279"/>
          </a:xfrm>
        </p:spPr>
        <p:txBody>
          <a:bodyPr wrap="none" anchor="ctr">
            <a:normAutofit/>
          </a:bodyPr>
          <a:lstStyle/>
          <a:p>
            <a:pPr>
              <a:spcAft>
                <a:spcPts val="600"/>
              </a:spcAft>
            </a:pPr>
            <a:fld id="{99C9BFAA-3B0E-4CAA-B601-943656169862}" type="slidenum">
              <a:rPr lang="en-AU" smtClean="0"/>
              <a:pPr>
                <a:spcAft>
                  <a:spcPts val="600"/>
                </a:spcAft>
              </a:pPr>
              <a:t>5</a:t>
            </a:fld>
            <a:endParaRPr lang="en-AU"/>
          </a:p>
        </p:txBody>
      </p:sp>
      <p:pic>
        <p:nvPicPr>
          <p:cNvPr id="6" name="Picture 5">
            <a:extLst>
              <a:ext uri="{FF2B5EF4-FFF2-40B4-BE49-F238E27FC236}">
                <a16:creationId xmlns:a16="http://schemas.microsoft.com/office/drawing/2014/main" id="{30FE32D3-1376-6B4E-E46F-4477683C33EE}"/>
              </a:ext>
            </a:extLst>
          </p:cNvPr>
          <p:cNvPicPr>
            <a:picLocks noChangeAspect="1"/>
          </p:cNvPicPr>
          <p:nvPr/>
        </p:nvPicPr>
        <p:blipFill>
          <a:blip r:embed="rId3"/>
          <a:stretch>
            <a:fillRect/>
          </a:stretch>
        </p:blipFill>
        <p:spPr>
          <a:xfrm>
            <a:off x="217714" y="1052258"/>
            <a:ext cx="5900057" cy="5643348"/>
          </a:xfrm>
          <a:prstGeom prst="rect">
            <a:avLst/>
          </a:prstGeom>
        </p:spPr>
      </p:pic>
      <p:sp>
        <p:nvSpPr>
          <p:cNvPr id="2" name="TextBox 1">
            <a:extLst>
              <a:ext uri="{FF2B5EF4-FFF2-40B4-BE49-F238E27FC236}">
                <a16:creationId xmlns:a16="http://schemas.microsoft.com/office/drawing/2014/main" id="{9969E1DD-38E4-8CEB-45D9-557FDEE931CE}"/>
              </a:ext>
            </a:extLst>
          </p:cNvPr>
          <p:cNvSpPr txBox="1"/>
          <p:nvPr/>
        </p:nvSpPr>
        <p:spPr>
          <a:xfrm>
            <a:off x="4147457" y="3429000"/>
            <a:ext cx="1796143" cy="307777"/>
          </a:xfrm>
          <a:prstGeom prst="rect">
            <a:avLst/>
          </a:prstGeom>
          <a:noFill/>
        </p:spPr>
        <p:txBody>
          <a:bodyPr wrap="square" rtlCol="0">
            <a:spAutoFit/>
          </a:bodyPr>
          <a:lstStyle/>
          <a:p>
            <a:r>
              <a:rPr lang="en-AU" sz="1400" b="1" dirty="0"/>
              <a:t>Prior year average</a:t>
            </a:r>
          </a:p>
        </p:txBody>
      </p:sp>
      <p:cxnSp>
        <p:nvCxnSpPr>
          <p:cNvPr id="7" name="Straight Arrow Connector 6">
            <a:extLst>
              <a:ext uri="{FF2B5EF4-FFF2-40B4-BE49-F238E27FC236}">
                <a16:creationId xmlns:a16="http://schemas.microsoft.com/office/drawing/2014/main" id="{D64E779E-B976-22C5-8313-7BC9D1D4A996}"/>
              </a:ext>
            </a:extLst>
          </p:cNvPr>
          <p:cNvCxnSpPr>
            <a:cxnSpLocks/>
          </p:cNvCxnSpPr>
          <p:nvPr/>
        </p:nvCxnSpPr>
        <p:spPr>
          <a:xfrm>
            <a:off x="2460171" y="4419600"/>
            <a:ext cx="119743" cy="794657"/>
          </a:xfrm>
          <a:prstGeom prst="straightConnector1">
            <a:avLst/>
          </a:prstGeom>
          <a:ln w="508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CD246620-B927-9567-947F-D9EBF124C9F2}"/>
              </a:ext>
            </a:extLst>
          </p:cNvPr>
          <p:cNvPicPr>
            <a:picLocks noChangeAspect="1"/>
          </p:cNvPicPr>
          <p:nvPr/>
        </p:nvPicPr>
        <p:blipFill>
          <a:blip r:embed="rId4"/>
          <a:stretch>
            <a:fillRect/>
          </a:stretch>
        </p:blipFill>
        <p:spPr>
          <a:xfrm>
            <a:off x="1937657" y="3136681"/>
            <a:ext cx="1556657" cy="718457"/>
          </a:xfrm>
          <a:prstGeom prst="rect">
            <a:avLst/>
          </a:prstGeom>
        </p:spPr>
      </p:pic>
    </p:spTree>
    <p:extLst>
      <p:ext uri="{BB962C8B-B14F-4D97-AF65-F5344CB8AC3E}">
        <p14:creationId xmlns:p14="http://schemas.microsoft.com/office/powerpoint/2010/main" val="2037691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A19889-9894-B353-1036-2832A42E2485}"/>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F17DA9D-6F3A-4E29-578A-8B56616B8EB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C9BFAA-3B0E-4CAA-B601-94365616986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AU" sz="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8" name="TextBox 7">
            <a:extLst>
              <a:ext uri="{FF2B5EF4-FFF2-40B4-BE49-F238E27FC236}">
                <a16:creationId xmlns:a16="http://schemas.microsoft.com/office/drawing/2014/main" id="{349D7421-D97E-4F17-9668-EABC79DF3B04}"/>
              </a:ext>
            </a:extLst>
          </p:cNvPr>
          <p:cNvSpPr txBox="1"/>
          <p:nvPr/>
        </p:nvSpPr>
        <p:spPr>
          <a:xfrm>
            <a:off x="337457" y="304800"/>
            <a:ext cx="768531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dirty="0">
                <a:ln>
                  <a:noFill/>
                </a:ln>
                <a:solidFill>
                  <a:prstClr val="black"/>
                </a:solidFill>
                <a:effectLst/>
                <a:uLnTx/>
                <a:uFillTx/>
                <a:latin typeface="Arial" panose="020B0604020202020204"/>
                <a:ea typeface="+mn-ea"/>
                <a:cs typeface="+mn-cs"/>
              </a:rPr>
              <a:t>IRAN’s supposed negotiation plan with USA</a:t>
            </a:r>
          </a:p>
        </p:txBody>
      </p:sp>
      <p:sp>
        <p:nvSpPr>
          <p:cNvPr id="3" name="TextBox 2">
            <a:extLst>
              <a:ext uri="{FF2B5EF4-FFF2-40B4-BE49-F238E27FC236}">
                <a16:creationId xmlns:a16="http://schemas.microsoft.com/office/drawing/2014/main" id="{C6D165BC-ADC4-60A2-7D91-08C57CEED1A3}"/>
              </a:ext>
            </a:extLst>
          </p:cNvPr>
          <p:cNvSpPr txBox="1"/>
          <p:nvPr/>
        </p:nvSpPr>
        <p:spPr>
          <a:xfrm>
            <a:off x="211711" y="1066577"/>
            <a:ext cx="3439886" cy="57246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The ‘gulf’ between IRAN’s plan and the USA is as wide as the Strait of Hormuz</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3 … Permanent end to the war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AutoNum type="arabicPlain" startAt="4"/>
              <a:tabLst/>
              <a:defRPr/>
            </a:pPr>
            <a:r>
              <a:rPr kumimoji="0" lang="en-AU" sz="1800" b="1" i="0" u="none" strike="noStrike" kern="1200" cap="none" spc="0" normalizeH="0" baseline="0" noProof="0" dirty="0">
                <a:ln>
                  <a:noFill/>
                </a:ln>
                <a:solidFill>
                  <a:srgbClr val="D86018"/>
                </a:solidFill>
                <a:effectLst/>
                <a:uLnTx/>
                <a:uFillTx/>
                <a:latin typeface="Arial" panose="020B0604020202020204"/>
                <a:ea typeface="+mn-ea"/>
                <a:cs typeface="+mn-cs"/>
              </a:rPr>
              <a:t>USA lifts all sanctions on IRAN ?</a:t>
            </a:r>
          </a:p>
          <a:p>
            <a:pPr marL="342900" marR="0" lvl="0" indent="-342900" algn="l" defTabSz="914400" rtl="0" eaLnBrk="1" fontAlgn="auto" latinLnBrk="0" hangingPunct="1">
              <a:lnSpc>
                <a:spcPct val="100000"/>
              </a:lnSpc>
              <a:spcBef>
                <a:spcPts val="0"/>
              </a:spcBef>
              <a:spcAft>
                <a:spcPts val="0"/>
              </a:spcAft>
              <a:buClrTx/>
              <a:buSzTx/>
              <a:buFontTx/>
              <a:buAutoNum type="arabicPlain" startAt="4"/>
              <a:tabLst/>
              <a:defRPr/>
            </a:pPr>
            <a:endPar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AutoNum type="arabicPlain" startAt="9"/>
              <a:tabLst/>
              <a:defRPr/>
            </a:pPr>
            <a:r>
              <a:rPr kumimoji="0" lang="en-AU" sz="1800" b="1" i="0" u="none" strike="noStrike" kern="1200" cap="none" spc="0" normalizeH="0" baseline="0" noProof="0" dirty="0">
                <a:ln>
                  <a:noFill/>
                </a:ln>
                <a:solidFill>
                  <a:srgbClr val="7030A0"/>
                </a:solidFill>
                <a:effectLst/>
                <a:uLnTx/>
                <a:uFillTx/>
                <a:latin typeface="Arial" panose="020B0604020202020204"/>
                <a:ea typeface="+mn-ea"/>
                <a:cs typeface="+mn-cs"/>
              </a:rPr>
              <a:t>USA allows IRAN to  “</a:t>
            </a:r>
            <a:r>
              <a:rPr kumimoji="0" lang="en-AU" sz="1800" b="1" i="1" u="none" strike="noStrike" kern="1200" cap="none" spc="0" normalizeH="0" baseline="0" noProof="0" dirty="0">
                <a:ln>
                  <a:noFill/>
                </a:ln>
                <a:solidFill>
                  <a:srgbClr val="7030A0"/>
                </a:solidFill>
                <a:effectLst/>
                <a:uLnTx/>
                <a:uFillTx/>
                <a:latin typeface="Arial" panose="020B0604020202020204"/>
                <a:ea typeface="+mn-ea"/>
                <a:cs typeface="+mn-cs"/>
              </a:rPr>
              <a:t>provides rules for safe passage through Hormuz</a:t>
            </a:r>
            <a:r>
              <a:rPr kumimoji="0" lang="en-AU" sz="1800" b="1" i="0" u="none" strike="noStrike" kern="1200" cap="none" spc="0" normalizeH="0" baseline="0" noProof="0" dirty="0">
                <a:ln>
                  <a:noFill/>
                </a:ln>
                <a:solidFill>
                  <a:srgbClr val="7030A0"/>
                </a:solidFill>
                <a:effectLst/>
                <a:uLnTx/>
                <a:uFillTx/>
                <a:latin typeface="Arial" panose="020B0604020202020204"/>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Tx/>
              <a:buAutoNum type="arabicPlain" startAt="9"/>
              <a:tabLst/>
              <a:defRPr/>
            </a:pPr>
            <a:endParaRPr kumimoji="0" lang="en-AU" sz="1800" b="1" i="0" u="none" strike="noStrike" kern="1200" cap="none" spc="0" normalizeH="0" baseline="0" noProof="0" dirty="0">
              <a:ln>
                <a:noFill/>
              </a:ln>
              <a:solidFill>
                <a:srgbClr val="7030A0"/>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AutoNum type="arabicPlain" startAt="9"/>
              <a:tabLst/>
              <a:defRPr/>
            </a:pPr>
            <a:endParaRPr kumimoji="0" lang="en-AU" sz="1800" b="1" i="0" u="none" strike="noStrike" kern="1200" cap="none" spc="0" normalizeH="0" baseline="0" noProof="0" dirty="0">
              <a:ln>
                <a:noFill/>
              </a:ln>
              <a:solidFill>
                <a:srgbClr val="7030A0"/>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dirty="0">
                <a:ln>
                  <a:noFill/>
                </a:ln>
                <a:solidFill>
                  <a:prstClr val="black"/>
                </a:solidFill>
                <a:effectLst/>
                <a:uLnTx/>
                <a:uFillTx/>
                <a:latin typeface="Arial" panose="020B0604020202020204"/>
                <a:ea typeface="+mn-ea"/>
                <a:cs typeface="+mn-cs"/>
              </a:rPr>
              <a:t>What are the terms for Iran’s nuclear enrichment capability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dirty="0">
                <a:ln>
                  <a:noFill/>
                </a:ln>
                <a:solidFill>
                  <a:prstClr val="black"/>
                </a:solidFill>
                <a:effectLst/>
                <a:uLnTx/>
                <a:uFillTx/>
                <a:latin typeface="Arial" panose="020B0604020202020204"/>
                <a:ea typeface="+mn-ea"/>
                <a:cs typeface="+mn-cs"/>
              </a:rPr>
              <a:t>????</a:t>
            </a:r>
          </a:p>
        </p:txBody>
      </p:sp>
      <p:pic>
        <p:nvPicPr>
          <p:cNvPr id="2" name="Picture 1">
            <a:extLst>
              <a:ext uri="{FF2B5EF4-FFF2-40B4-BE49-F238E27FC236}">
                <a16:creationId xmlns:a16="http://schemas.microsoft.com/office/drawing/2014/main" id="{E4E9A812-3F2A-481D-8ECE-EC5169AC5669}"/>
              </a:ext>
            </a:extLst>
          </p:cNvPr>
          <p:cNvPicPr>
            <a:picLocks noChangeAspect="1"/>
          </p:cNvPicPr>
          <p:nvPr/>
        </p:nvPicPr>
        <p:blipFill>
          <a:blip r:embed="rId3"/>
          <a:stretch>
            <a:fillRect/>
          </a:stretch>
        </p:blipFill>
        <p:spPr>
          <a:xfrm>
            <a:off x="4027713" y="1066577"/>
            <a:ext cx="7952575" cy="5626896"/>
          </a:xfrm>
          <a:prstGeom prst="rect">
            <a:avLst/>
          </a:prstGeom>
        </p:spPr>
      </p:pic>
    </p:spTree>
    <p:extLst>
      <p:ext uri="{BB962C8B-B14F-4D97-AF65-F5344CB8AC3E}">
        <p14:creationId xmlns:p14="http://schemas.microsoft.com/office/powerpoint/2010/main" val="4277098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8303EE-1854-62B7-7B5F-46DC3B627E66}"/>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7A7BE9F-C1A8-F51C-7736-3468606BB258}"/>
              </a:ext>
            </a:extLst>
          </p:cNvPr>
          <p:cNvSpPr>
            <a:spLocks noGrp="1"/>
          </p:cNvSpPr>
          <p:nvPr>
            <p:ph type="sldNum" sz="quarter" idx="12"/>
          </p:nvPr>
        </p:nvSpPr>
        <p:spPr/>
        <p:txBody>
          <a:bodyPr/>
          <a:lstStyle/>
          <a:p>
            <a:fld id="{E6316B6A-336A-44FF-82DA-A4D1594FA055}" type="slidenum">
              <a:rPr lang="en-AU" smtClean="0"/>
              <a:t>7</a:t>
            </a:fld>
            <a:endParaRPr lang="en-AU" dirty="0"/>
          </a:p>
        </p:txBody>
      </p:sp>
      <p:sp>
        <p:nvSpPr>
          <p:cNvPr id="4" name="Title 3">
            <a:extLst>
              <a:ext uri="{FF2B5EF4-FFF2-40B4-BE49-F238E27FC236}">
                <a16:creationId xmlns:a16="http://schemas.microsoft.com/office/drawing/2014/main" id="{5765D5BE-F5CB-D73E-F8ED-DC50F5514CF3}"/>
              </a:ext>
            </a:extLst>
          </p:cNvPr>
          <p:cNvSpPr>
            <a:spLocks noGrp="1"/>
          </p:cNvSpPr>
          <p:nvPr>
            <p:ph type="title"/>
          </p:nvPr>
        </p:nvSpPr>
        <p:spPr>
          <a:xfrm>
            <a:off x="119743" y="305483"/>
            <a:ext cx="11716657" cy="615553"/>
          </a:xfrm>
        </p:spPr>
        <p:txBody>
          <a:bodyPr/>
          <a:lstStyle/>
          <a:p>
            <a:r>
              <a:rPr lang="en-AU" sz="2000" b="1" dirty="0"/>
              <a:t>The Middle East conflict has seen some global energy prices surge higher.</a:t>
            </a:r>
            <a:br>
              <a:rPr lang="en-AU" sz="2000" b="1" dirty="0"/>
            </a:br>
            <a:r>
              <a:rPr lang="en-AU" sz="2000" b="0" i="1" dirty="0"/>
              <a:t>This could generate a sharp rise in global inflation that can push interest rate up again </a:t>
            </a:r>
          </a:p>
        </p:txBody>
      </p:sp>
      <p:sp>
        <p:nvSpPr>
          <p:cNvPr id="10" name="TextBox 9">
            <a:extLst>
              <a:ext uri="{FF2B5EF4-FFF2-40B4-BE49-F238E27FC236}">
                <a16:creationId xmlns:a16="http://schemas.microsoft.com/office/drawing/2014/main" id="{67BE1BCE-0D5B-87E4-2E78-3C8DD5B59320}"/>
              </a:ext>
            </a:extLst>
          </p:cNvPr>
          <p:cNvSpPr txBox="1"/>
          <p:nvPr/>
        </p:nvSpPr>
        <p:spPr>
          <a:xfrm>
            <a:off x="270080" y="1809633"/>
            <a:ext cx="3474606" cy="4247317"/>
          </a:xfrm>
          <a:prstGeom prst="rect">
            <a:avLst/>
          </a:prstGeom>
          <a:noFill/>
        </p:spPr>
        <p:txBody>
          <a:bodyPr wrap="square" rtlCol="0">
            <a:spAutoFit/>
          </a:bodyPr>
          <a:lstStyle/>
          <a:p>
            <a:r>
              <a:rPr lang="en-AU" b="1" dirty="0"/>
              <a:t>Given that the Gulf States are key producers of Crude Oil and Liquid Natural Gas </a:t>
            </a:r>
          </a:p>
          <a:p>
            <a:r>
              <a:rPr lang="en-AU" b="1" i="1" dirty="0"/>
              <a:t>( </a:t>
            </a:r>
            <a:r>
              <a:rPr lang="en-AU" i="1" dirty="0"/>
              <a:t>Qatar is the worlds largest LNG producer )</a:t>
            </a:r>
            <a:r>
              <a:rPr lang="en-AU" b="1" dirty="0"/>
              <a:t>, the current situation is effectively a  ‘Global Energy Shock’ .</a:t>
            </a:r>
          </a:p>
          <a:p>
            <a:endParaRPr lang="en-AU" b="1" dirty="0"/>
          </a:p>
          <a:p>
            <a:r>
              <a:rPr lang="en-AU" dirty="0"/>
              <a:t>The benchmark </a:t>
            </a:r>
            <a:r>
              <a:rPr lang="en-AU" b="1" dirty="0"/>
              <a:t>Brent oil price has risen by 56% year to date to US$95 per barrel. </a:t>
            </a:r>
          </a:p>
          <a:p>
            <a:endParaRPr lang="en-AU" b="1" dirty="0">
              <a:solidFill>
                <a:srgbClr val="0000FF"/>
              </a:solidFill>
            </a:endParaRPr>
          </a:p>
          <a:p>
            <a:r>
              <a:rPr lang="en-AU" b="1" dirty="0">
                <a:solidFill>
                  <a:srgbClr val="0000FF"/>
                </a:solidFill>
              </a:rPr>
              <a:t>Europe’s LNG future prices </a:t>
            </a:r>
            <a:r>
              <a:rPr lang="en-AU" dirty="0"/>
              <a:t>have increased by  33% . </a:t>
            </a:r>
          </a:p>
          <a:p>
            <a:endParaRPr lang="en-AU" b="1" dirty="0"/>
          </a:p>
        </p:txBody>
      </p:sp>
      <p:pic>
        <p:nvPicPr>
          <p:cNvPr id="15" name="Picture 14">
            <a:extLst>
              <a:ext uri="{FF2B5EF4-FFF2-40B4-BE49-F238E27FC236}">
                <a16:creationId xmlns:a16="http://schemas.microsoft.com/office/drawing/2014/main" id="{BF73D687-4050-7AC1-FAE4-1194C7C6AA82}"/>
              </a:ext>
            </a:extLst>
          </p:cNvPr>
          <p:cNvPicPr>
            <a:picLocks noChangeAspect="1"/>
          </p:cNvPicPr>
          <p:nvPr/>
        </p:nvPicPr>
        <p:blipFill>
          <a:blip r:embed="rId2"/>
          <a:stretch>
            <a:fillRect/>
          </a:stretch>
        </p:blipFill>
        <p:spPr>
          <a:xfrm>
            <a:off x="3995914" y="921036"/>
            <a:ext cx="7926006" cy="5774569"/>
          </a:xfrm>
          <a:prstGeom prst="rect">
            <a:avLst/>
          </a:prstGeom>
        </p:spPr>
      </p:pic>
      <p:pic>
        <p:nvPicPr>
          <p:cNvPr id="17" name="Picture 16">
            <a:extLst>
              <a:ext uri="{FF2B5EF4-FFF2-40B4-BE49-F238E27FC236}">
                <a16:creationId xmlns:a16="http://schemas.microsoft.com/office/drawing/2014/main" id="{E248053A-644B-D8B8-397E-CD1B5F2C34E4}"/>
              </a:ext>
            </a:extLst>
          </p:cNvPr>
          <p:cNvPicPr>
            <a:picLocks noChangeAspect="1"/>
          </p:cNvPicPr>
          <p:nvPr/>
        </p:nvPicPr>
        <p:blipFill>
          <a:blip r:embed="rId3"/>
          <a:stretch>
            <a:fillRect/>
          </a:stretch>
        </p:blipFill>
        <p:spPr>
          <a:xfrm>
            <a:off x="10096168" y="3185220"/>
            <a:ext cx="1140051" cy="2139881"/>
          </a:xfrm>
          <a:prstGeom prst="rect">
            <a:avLst/>
          </a:prstGeom>
        </p:spPr>
      </p:pic>
      <p:pic>
        <p:nvPicPr>
          <p:cNvPr id="19" name="Picture 18">
            <a:extLst>
              <a:ext uri="{FF2B5EF4-FFF2-40B4-BE49-F238E27FC236}">
                <a16:creationId xmlns:a16="http://schemas.microsoft.com/office/drawing/2014/main" id="{BB48BBEC-CC36-0B06-D0E2-3E88FD99D411}"/>
              </a:ext>
            </a:extLst>
          </p:cNvPr>
          <p:cNvPicPr>
            <a:picLocks noChangeAspect="1"/>
          </p:cNvPicPr>
          <p:nvPr/>
        </p:nvPicPr>
        <p:blipFill>
          <a:blip r:embed="rId4"/>
          <a:stretch>
            <a:fillRect/>
          </a:stretch>
        </p:blipFill>
        <p:spPr>
          <a:xfrm>
            <a:off x="6290072" y="5485821"/>
            <a:ext cx="2651990" cy="902286"/>
          </a:xfrm>
          <a:prstGeom prst="rect">
            <a:avLst/>
          </a:prstGeom>
        </p:spPr>
      </p:pic>
      <p:pic>
        <p:nvPicPr>
          <p:cNvPr id="20" name="Picture 19">
            <a:extLst>
              <a:ext uri="{FF2B5EF4-FFF2-40B4-BE49-F238E27FC236}">
                <a16:creationId xmlns:a16="http://schemas.microsoft.com/office/drawing/2014/main" id="{0027A7FC-111C-B6FB-C70B-E774BF04BB9B}"/>
              </a:ext>
            </a:extLst>
          </p:cNvPr>
          <p:cNvPicPr>
            <a:picLocks noChangeAspect="1"/>
          </p:cNvPicPr>
          <p:nvPr/>
        </p:nvPicPr>
        <p:blipFill>
          <a:blip r:embed="rId5"/>
          <a:stretch>
            <a:fillRect/>
          </a:stretch>
        </p:blipFill>
        <p:spPr>
          <a:xfrm>
            <a:off x="9026227" y="1702206"/>
            <a:ext cx="2139881" cy="1164437"/>
          </a:xfrm>
          <a:prstGeom prst="rect">
            <a:avLst/>
          </a:prstGeom>
        </p:spPr>
      </p:pic>
    </p:spTree>
    <p:extLst>
      <p:ext uri="{BB962C8B-B14F-4D97-AF65-F5344CB8AC3E}">
        <p14:creationId xmlns:p14="http://schemas.microsoft.com/office/powerpoint/2010/main" val="7514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FE1B7-4025-CF57-F51A-9A3910683C49}"/>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6BCDA17-D617-AE50-2538-EE885A19F0A6}"/>
              </a:ext>
            </a:extLst>
          </p:cNvPr>
          <p:cNvSpPr>
            <a:spLocks noGrp="1"/>
          </p:cNvSpPr>
          <p:nvPr>
            <p:ph type="sldNum" sz="quarter" idx="12"/>
          </p:nvPr>
        </p:nvSpPr>
        <p:spPr/>
        <p:txBody>
          <a:bodyPr/>
          <a:lstStyle/>
          <a:p>
            <a:fld id="{E6316B6A-336A-44FF-82DA-A4D1594FA055}" type="slidenum">
              <a:rPr lang="en-AU" smtClean="0"/>
              <a:t>8</a:t>
            </a:fld>
            <a:endParaRPr lang="en-AU" dirty="0"/>
          </a:p>
        </p:txBody>
      </p:sp>
      <p:sp>
        <p:nvSpPr>
          <p:cNvPr id="4" name="Title 3">
            <a:extLst>
              <a:ext uri="{FF2B5EF4-FFF2-40B4-BE49-F238E27FC236}">
                <a16:creationId xmlns:a16="http://schemas.microsoft.com/office/drawing/2014/main" id="{0F52E75E-AA16-821F-1DB9-8790FDEE0FDD}"/>
              </a:ext>
            </a:extLst>
          </p:cNvPr>
          <p:cNvSpPr>
            <a:spLocks noGrp="1"/>
          </p:cNvSpPr>
          <p:nvPr>
            <p:ph type="title"/>
          </p:nvPr>
        </p:nvSpPr>
        <p:spPr>
          <a:xfrm>
            <a:off x="119743" y="305483"/>
            <a:ext cx="10319657" cy="615553"/>
          </a:xfrm>
        </p:spPr>
        <p:txBody>
          <a:bodyPr/>
          <a:lstStyle/>
          <a:p>
            <a:r>
              <a:rPr lang="en-AU" sz="2000" b="1" dirty="0"/>
              <a:t>The Middle East conflict could </a:t>
            </a:r>
            <a:r>
              <a:rPr lang="en-AU" sz="2000" dirty="0">
                <a:solidFill>
                  <a:srgbClr val="000000"/>
                </a:solidFill>
                <a:effectLst/>
                <a:latin typeface="Arial" panose="020B0604020202020204" pitchFamily="34" charset="0"/>
                <a:ea typeface="Arial" panose="020B0604020202020204" pitchFamily="34" charset="0"/>
              </a:rPr>
              <a:t>become a ‘Global Food Crisis ’ as the Gulf States of Qatar and Saudi Arabia are major suppliers of Urea fertiliser</a:t>
            </a:r>
            <a:endParaRPr lang="en-AU" sz="2000" b="0" i="1" dirty="0"/>
          </a:p>
        </p:txBody>
      </p:sp>
      <p:sp>
        <p:nvSpPr>
          <p:cNvPr id="10" name="TextBox 9">
            <a:extLst>
              <a:ext uri="{FF2B5EF4-FFF2-40B4-BE49-F238E27FC236}">
                <a16:creationId xmlns:a16="http://schemas.microsoft.com/office/drawing/2014/main" id="{FE1C151D-8752-6B5A-50F3-228A5F79BEE4}"/>
              </a:ext>
            </a:extLst>
          </p:cNvPr>
          <p:cNvSpPr txBox="1"/>
          <p:nvPr/>
        </p:nvSpPr>
        <p:spPr>
          <a:xfrm>
            <a:off x="119743" y="1050027"/>
            <a:ext cx="4833257" cy="5755422"/>
          </a:xfrm>
          <a:prstGeom prst="rect">
            <a:avLst/>
          </a:prstGeom>
          <a:noFill/>
        </p:spPr>
        <p:txBody>
          <a:bodyPr wrap="square" rtlCol="0">
            <a:spAutoFit/>
          </a:bodyPr>
          <a:lstStyle/>
          <a:p>
            <a:endParaRPr lang="en-AU" sz="800" b="1" dirty="0"/>
          </a:p>
          <a:p>
            <a:r>
              <a:rPr lang="en-AU" b="1" dirty="0">
                <a:solidFill>
                  <a:srgbClr val="FF0000"/>
                </a:solidFill>
              </a:rPr>
              <a:t>A potential  ‘Global Food Crisis’ looms </a:t>
            </a:r>
            <a:r>
              <a:rPr lang="en-AU" dirty="0">
                <a:solidFill>
                  <a:srgbClr val="FF0000"/>
                </a:solidFill>
              </a:rPr>
              <a:t>because :</a:t>
            </a:r>
          </a:p>
          <a:p>
            <a:endParaRPr lang="en-AU" sz="800" b="1" dirty="0"/>
          </a:p>
          <a:p>
            <a:pPr marL="285750" indent="-285750">
              <a:buFont typeface="Arial" panose="020B0604020202020204" pitchFamily="34" charset="0"/>
              <a:buChar char="•"/>
            </a:pPr>
            <a:r>
              <a:rPr lang="en-AU" b="1" dirty="0"/>
              <a:t>QATAR has the largest </a:t>
            </a:r>
            <a:r>
              <a:rPr lang="en-AU" b="1" dirty="0">
                <a:solidFill>
                  <a:srgbClr val="7030A0"/>
                </a:solidFill>
              </a:rPr>
              <a:t>Urea</a:t>
            </a:r>
            <a:r>
              <a:rPr lang="en-AU" b="1" dirty="0"/>
              <a:t> production facility in the world </a:t>
            </a:r>
            <a:r>
              <a:rPr lang="en-AU" dirty="0"/>
              <a:t>and accounts for circa 14 % of global Urea production. </a:t>
            </a:r>
          </a:p>
          <a:p>
            <a:pPr marL="285750" indent="-285750">
              <a:buFont typeface="Arial" panose="020B0604020202020204" pitchFamily="34" charset="0"/>
              <a:buChar char="•"/>
            </a:pPr>
            <a:endParaRPr lang="en-AU" sz="1000" b="1" dirty="0"/>
          </a:p>
          <a:p>
            <a:pPr marL="285750" indent="-285750">
              <a:buFont typeface="Arial" panose="020B0604020202020204" pitchFamily="34" charset="0"/>
              <a:buChar char="•"/>
            </a:pPr>
            <a:r>
              <a:rPr lang="en-AU" b="1" dirty="0"/>
              <a:t>The Gulf states account for 46 % of global </a:t>
            </a:r>
            <a:r>
              <a:rPr lang="en-AU" b="1" dirty="0">
                <a:solidFill>
                  <a:srgbClr val="7030A0"/>
                </a:solidFill>
              </a:rPr>
              <a:t>Urea</a:t>
            </a:r>
            <a:r>
              <a:rPr lang="en-AU" b="1" dirty="0"/>
              <a:t> supply </a:t>
            </a:r>
            <a:r>
              <a:rPr lang="en-AU" dirty="0"/>
              <a:t>which is a key source for China , India , Brazil ….</a:t>
            </a:r>
          </a:p>
          <a:p>
            <a:endParaRPr lang="en-AU" dirty="0"/>
          </a:p>
          <a:p>
            <a:r>
              <a:rPr lang="en-AU" dirty="0"/>
              <a:t>As the FAO states :</a:t>
            </a:r>
          </a:p>
          <a:p>
            <a:endParaRPr lang="en-AU" sz="800" dirty="0"/>
          </a:p>
          <a:p>
            <a:r>
              <a:rPr lang="en-AU" dirty="0"/>
              <a:t>“ </a:t>
            </a:r>
            <a:r>
              <a:rPr lang="en-AU" b="1" i="1" dirty="0">
                <a:solidFill>
                  <a:srgbClr val="7030A0"/>
                </a:solidFill>
              </a:rPr>
              <a:t>The loss of Gulf exports creates an immediate global shortfall with no quick substitute</a:t>
            </a:r>
            <a:r>
              <a:rPr lang="en-AU" b="1" i="1" dirty="0"/>
              <a:t>,</a:t>
            </a:r>
            <a:r>
              <a:rPr lang="en-AU" i="1" dirty="0"/>
              <a:t> since no strategic fertilizer stockpiles exist internationally and alternative production in other regions was already limited by high energy costs and earlier export restrictions”</a:t>
            </a:r>
          </a:p>
          <a:p>
            <a:endParaRPr lang="en-AU" sz="800" i="1" dirty="0"/>
          </a:p>
          <a:p>
            <a:pPr algn="r"/>
            <a:r>
              <a:rPr lang="en-AU" sz="1000" dirty="0">
                <a:solidFill>
                  <a:srgbClr val="0000FF"/>
                </a:solidFill>
              </a:rPr>
              <a:t>https://openknowledge.fao.org/server/api/core/bitstreams/be9a4fda-afeb-4ce7-b70d-f55b76fd5b0b/content</a:t>
            </a:r>
          </a:p>
        </p:txBody>
      </p:sp>
      <p:pic>
        <p:nvPicPr>
          <p:cNvPr id="2" name="Picture 1">
            <a:extLst>
              <a:ext uri="{FF2B5EF4-FFF2-40B4-BE49-F238E27FC236}">
                <a16:creationId xmlns:a16="http://schemas.microsoft.com/office/drawing/2014/main" id="{7A751A59-8442-320F-12CA-7DE49B658E76}"/>
              </a:ext>
            </a:extLst>
          </p:cNvPr>
          <p:cNvPicPr>
            <a:picLocks noChangeAspect="1"/>
          </p:cNvPicPr>
          <p:nvPr/>
        </p:nvPicPr>
        <p:blipFill>
          <a:blip r:embed="rId2"/>
          <a:stretch>
            <a:fillRect/>
          </a:stretch>
        </p:blipFill>
        <p:spPr>
          <a:xfrm>
            <a:off x="4953000" y="1050027"/>
            <a:ext cx="7119257" cy="5628804"/>
          </a:xfrm>
          <a:prstGeom prst="rect">
            <a:avLst/>
          </a:prstGeom>
        </p:spPr>
      </p:pic>
      <p:pic>
        <p:nvPicPr>
          <p:cNvPr id="5" name="Picture 4">
            <a:extLst>
              <a:ext uri="{FF2B5EF4-FFF2-40B4-BE49-F238E27FC236}">
                <a16:creationId xmlns:a16="http://schemas.microsoft.com/office/drawing/2014/main" id="{EAA64BB0-DD65-B854-A434-2FD54F761417}"/>
              </a:ext>
            </a:extLst>
          </p:cNvPr>
          <p:cNvPicPr>
            <a:picLocks noChangeAspect="1"/>
          </p:cNvPicPr>
          <p:nvPr/>
        </p:nvPicPr>
        <p:blipFill>
          <a:blip r:embed="rId3"/>
          <a:stretch>
            <a:fillRect/>
          </a:stretch>
        </p:blipFill>
        <p:spPr>
          <a:xfrm>
            <a:off x="5730451" y="1730940"/>
            <a:ext cx="2542252" cy="2000436"/>
          </a:xfrm>
          <a:prstGeom prst="rect">
            <a:avLst/>
          </a:prstGeom>
        </p:spPr>
      </p:pic>
      <p:pic>
        <p:nvPicPr>
          <p:cNvPr id="6" name="Picture 5">
            <a:extLst>
              <a:ext uri="{FF2B5EF4-FFF2-40B4-BE49-F238E27FC236}">
                <a16:creationId xmlns:a16="http://schemas.microsoft.com/office/drawing/2014/main" id="{F74F82C5-F8B8-771D-A7C2-A3498DF80F6A}"/>
              </a:ext>
            </a:extLst>
          </p:cNvPr>
          <p:cNvPicPr>
            <a:picLocks noChangeAspect="1"/>
          </p:cNvPicPr>
          <p:nvPr/>
        </p:nvPicPr>
        <p:blipFill>
          <a:blip r:embed="rId4"/>
          <a:stretch>
            <a:fillRect/>
          </a:stretch>
        </p:blipFill>
        <p:spPr>
          <a:xfrm>
            <a:off x="6707663" y="5616407"/>
            <a:ext cx="2209800" cy="806164"/>
          </a:xfrm>
          <a:prstGeom prst="rect">
            <a:avLst/>
          </a:prstGeom>
        </p:spPr>
      </p:pic>
      <p:sp>
        <p:nvSpPr>
          <p:cNvPr id="9" name="TextBox 8">
            <a:extLst>
              <a:ext uri="{FF2B5EF4-FFF2-40B4-BE49-F238E27FC236}">
                <a16:creationId xmlns:a16="http://schemas.microsoft.com/office/drawing/2014/main" id="{640438D5-1A2B-A9AD-40BD-70291F440A83}"/>
              </a:ext>
            </a:extLst>
          </p:cNvPr>
          <p:cNvSpPr txBox="1"/>
          <p:nvPr/>
        </p:nvSpPr>
        <p:spPr>
          <a:xfrm>
            <a:off x="10341429" y="1611086"/>
            <a:ext cx="1045028" cy="3170099"/>
          </a:xfrm>
          <a:prstGeom prst="rect">
            <a:avLst/>
          </a:prstGeom>
          <a:noFill/>
        </p:spPr>
        <p:txBody>
          <a:bodyPr wrap="square" rtlCol="0">
            <a:spAutoFit/>
          </a:bodyPr>
          <a:lstStyle/>
          <a:p>
            <a:pPr algn="ctr"/>
            <a:r>
              <a:rPr lang="en-AU" sz="1400" dirty="0"/>
              <a:t>US Futures prices </a:t>
            </a:r>
          </a:p>
          <a:p>
            <a:pPr algn="ctr"/>
            <a:endParaRPr lang="en-AU" sz="1400" dirty="0"/>
          </a:p>
          <a:p>
            <a:pPr algn="ctr"/>
            <a:r>
              <a:rPr lang="en-AU" b="1" dirty="0">
                <a:solidFill>
                  <a:srgbClr val="7030A0"/>
                </a:solidFill>
              </a:rPr>
              <a:t>UREA</a:t>
            </a:r>
          </a:p>
          <a:p>
            <a:pPr algn="ctr"/>
            <a:endParaRPr lang="en-AU" sz="1400" dirty="0"/>
          </a:p>
          <a:p>
            <a:pPr algn="ctr"/>
            <a:endParaRPr lang="en-AU" sz="1400" dirty="0"/>
          </a:p>
          <a:p>
            <a:pPr algn="ctr"/>
            <a:endParaRPr lang="en-AU" sz="1400" dirty="0"/>
          </a:p>
          <a:p>
            <a:pPr algn="ctr"/>
            <a:endParaRPr lang="en-AU" sz="1400" dirty="0"/>
          </a:p>
          <a:p>
            <a:pPr algn="ctr"/>
            <a:endParaRPr lang="en-AU" sz="1400" dirty="0"/>
          </a:p>
          <a:p>
            <a:pPr algn="ctr"/>
            <a:endParaRPr lang="en-AU" sz="1400" dirty="0"/>
          </a:p>
          <a:p>
            <a:pPr algn="ctr"/>
            <a:endParaRPr lang="en-AU" sz="1400" dirty="0"/>
          </a:p>
          <a:p>
            <a:pPr algn="ctr"/>
            <a:endParaRPr lang="en-AU" sz="1400" dirty="0"/>
          </a:p>
          <a:p>
            <a:pPr algn="ctr"/>
            <a:r>
              <a:rPr lang="en-AU" sz="1400" b="1" dirty="0">
                <a:solidFill>
                  <a:schemeClr val="accent1"/>
                </a:solidFill>
              </a:rPr>
              <a:t>WHEAT</a:t>
            </a:r>
          </a:p>
        </p:txBody>
      </p:sp>
    </p:spTree>
    <p:extLst>
      <p:ext uri="{BB962C8B-B14F-4D97-AF65-F5344CB8AC3E}">
        <p14:creationId xmlns:p14="http://schemas.microsoft.com/office/powerpoint/2010/main" val="3611882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E461896-8F06-1453-9DDD-9F94D4F93729}"/>
              </a:ext>
            </a:extLst>
          </p:cNvPr>
          <p:cNvSpPr>
            <a:spLocks noGrp="1"/>
          </p:cNvSpPr>
          <p:nvPr>
            <p:ph type="sldNum" sz="quarter" idx="12"/>
          </p:nvPr>
        </p:nvSpPr>
        <p:spPr/>
        <p:txBody>
          <a:bodyPr/>
          <a:lstStyle/>
          <a:p>
            <a:fld id="{E6316B6A-336A-44FF-82DA-A4D1594FA055}" type="slidenum">
              <a:rPr lang="en-AU" smtClean="0"/>
              <a:t>9</a:t>
            </a:fld>
            <a:endParaRPr lang="en-AU" dirty="0"/>
          </a:p>
        </p:txBody>
      </p:sp>
      <p:sp>
        <p:nvSpPr>
          <p:cNvPr id="5" name="TextBox 4">
            <a:extLst>
              <a:ext uri="{FF2B5EF4-FFF2-40B4-BE49-F238E27FC236}">
                <a16:creationId xmlns:a16="http://schemas.microsoft.com/office/drawing/2014/main" id="{DB75993B-6430-762C-E26D-1546DBC9D5D8}"/>
              </a:ext>
            </a:extLst>
          </p:cNvPr>
          <p:cNvSpPr txBox="1"/>
          <p:nvPr/>
        </p:nvSpPr>
        <p:spPr>
          <a:xfrm>
            <a:off x="315686" y="327090"/>
            <a:ext cx="10014857" cy="707886"/>
          </a:xfrm>
          <a:prstGeom prst="rect">
            <a:avLst/>
          </a:prstGeom>
          <a:noFill/>
        </p:spPr>
        <p:txBody>
          <a:bodyPr wrap="square" rtlCol="0">
            <a:spAutoFit/>
          </a:bodyPr>
          <a:lstStyle/>
          <a:p>
            <a:r>
              <a:rPr lang="en-AU" sz="2000" b="1" dirty="0">
                <a:solidFill>
                  <a:prstClr val="black"/>
                </a:solidFill>
                <a:cs typeface="Arial" panose="020B0604020202020204" pitchFamily="34" charset="0"/>
              </a:rPr>
              <a:t>The International Monetary Fund’s (IMF) warning in April that the Middle East conflict is  damaging : </a:t>
            </a:r>
          </a:p>
        </p:txBody>
      </p:sp>
      <p:sp>
        <p:nvSpPr>
          <p:cNvPr id="9" name="Content Placeholder 1">
            <a:extLst>
              <a:ext uri="{FF2B5EF4-FFF2-40B4-BE49-F238E27FC236}">
                <a16:creationId xmlns:a16="http://schemas.microsoft.com/office/drawing/2014/main" id="{071E82D6-01DF-DC7A-A101-9A42119D1EEE}"/>
              </a:ext>
            </a:extLst>
          </p:cNvPr>
          <p:cNvSpPr>
            <a:spLocks noGrp="1"/>
          </p:cNvSpPr>
          <p:nvPr>
            <p:ph idx="1"/>
          </p:nvPr>
        </p:nvSpPr>
        <p:spPr>
          <a:xfrm>
            <a:off x="315686" y="1447800"/>
            <a:ext cx="11549743" cy="4974771"/>
          </a:xfrm>
        </p:spPr>
        <p:txBody>
          <a:bodyPr/>
          <a:lstStyle/>
          <a:p>
            <a:pPr marL="0" indent="0">
              <a:buNone/>
            </a:pPr>
            <a:r>
              <a:rPr lang="en-AU" sz="2400" i="1" dirty="0"/>
              <a:t>“The conflict has already inflicted humanitarian costs, damaged critical infrastructure, and severely disrupted maritime and air traffic in the affected region. </a:t>
            </a:r>
          </a:p>
          <a:p>
            <a:pPr marL="0" indent="0">
              <a:buNone/>
            </a:pPr>
            <a:endParaRPr lang="en-AU" sz="2400" i="1" dirty="0"/>
          </a:p>
          <a:p>
            <a:pPr marL="0" indent="0">
              <a:buNone/>
            </a:pPr>
            <a:r>
              <a:rPr lang="en-AU" sz="2400" b="1" i="1" dirty="0">
                <a:solidFill>
                  <a:srgbClr val="FF0000"/>
                </a:solidFill>
              </a:rPr>
              <a:t>Economies around the world face repercussions</a:t>
            </a:r>
            <a:r>
              <a:rPr lang="en-AU" sz="2400" i="1" dirty="0"/>
              <a:t> </a:t>
            </a:r>
            <a:r>
              <a:rPr lang="en-AU" sz="2400" b="1" i="1" dirty="0">
                <a:solidFill>
                  <a:srgbClr val="FF0000"/>
                </a:solidFill>
              </a:rPr>
              <a:t>through the direct impact of higher commodity prices,</a:t>
            </a:r>
            <a:r>
              <a:rPr lang="en-AU" sz="2400" i="1" dirty="0"/>
              <a:t> indirect second order effects on inflation expectations—which tend to be especially sensitive to energy and food prices—and amplification effects coming from risk-off sentiment in financial markets. </a:t>
            </a:r>
          </a:p>
          <a:p>
            <a:pPr marL="0" indent="0">
              <a:buNone/>
            </a:pPr>
            <a:endParaRPr lang="en-AU" sz="2400" i="1" dirty="0"/>
          </a:p>
          <a:p>
            <a:pPr marL="0" indent="0">
              <a:buNone/>
            </a:pPr>
            <a:r>
              <a:rPr lang="en-AU" sz="2400" b="1" i="1" dirty="0">
                <a:solidFill>
                  <a:srgbClr val="0000FF"/>
                </a:solidFill>
              </a:rPr>
              <a:t>The global economic impact will crucially depend on the conflict’s duration, intensity, and scope, which are inherently unpredictable.”</a:t>
            </a:r>
          </a:p>
          <a:p>
            <a:pPr marL="0" indent="0">
              <a:buNone/>
            </a:pPr>
            <a:endParaRPr lang="en-AU" sz="2400" i="1" dirty="0"/>
          </a:p>
          <a:p>
            <a:pPr marL="0" indent="0" algn="ctr">
              <a:buNone/>
            </a:pPr>
            <a:r>
              <a:rPr lang="en-AU" sz="1800" dirty="0"/>
              <a:t>IMF World Economic Outlook , Global Prospects and Policies, Chapter 1 , page 1</a:t>
            </a:r>
          </a:p>
          <a:p>
            <a:pPr marL="0" indent="0" algn="r">
              <a:buNone/>
            </a:pPr>
            <a:r>
              <a:rPr lang="en-AU" sz="1200" dirty="0">
                <a:hlinkClick r:id="rId2"/>
              </a:rPr>
              <a:t>https://www.imf.org/-/media/files/publications/weo/2026/april/english/ch1.pdf</a:t>
            </a:r>
            <a:endParaRPr lang="en-AU" sz="1200" dirty="0"/>
          </a:p>
          <a:p>
            <a:pPr marL="0" indent="0">
              <a:buNone/>
            </a:pPr>
            <a:endParaRPr lang="en-AU" sz="2400" i="1" dirty="0"/>
          </a:p>
        </p:txBody>
      </p:sp>
    </p:spTree>
    <p:extLst>
      <p:ext uri="{BB962C8B-B14F-4D97-AF65-F5344CB8AC3E}">
        <p14:creationId xmlns:p14="http://schemas.microsoft.com/office/powerpoint/2010/main" val="1250439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B9C3286-75E1-18ED-63B4-E7F1F290E217}"/>
              </a:ext>
            </a:extLst>
          </p:cNvPr>
          <p:cNvGraphicFramePr>
            <a:graphicFrameLocks noGrp="1"/>
          </p:cNvGraphicFramePr>
          <p:nvPr/>
        </p:nvGraphicFramePr>
        <p:xfrm>
          <a:off x="1088572" y="1012371"/>
          <a:ext cx="10014856" cy="5626981"/>
        </p:xfrm>
        <a:graphic>
          <a:graphicData uri="http://schemas.openxmlformats.org/drawingml/2006/table">
            <a:tbl>
              <a:tblPr firstRow="1" bandRow="1">
                <a:tableStyleId>{5C22544A-7EE6-4342-B048-85BDC9FD1C3A}</a:tableStyleId>
              </a:tblPr>
              <a:tblGrid>
                <a:gridCol w="3087452">
                  <a:extLst>
                    <a:ext uri="{9D8B030D-6E8A-4147-A177-3AD203B41FA5}">
                      <a16:colId xmlns:a16="http://schemas.microsoft.com/office/drawing/2014/main" val="464790183"/>
                    </a:ext>
                  </a:extLst>
                </a:gridCol>
                <a:gridCol w="3463702">
                  <a:extLst>
                    <a:ext uri="{9D8B030D-6E8A-4147-A177-3AD203B41FA5}">
                      <a16:colId xmlns:a16="http://schemas.microsoft.com/office/drawing/2014/main" val="687363035"/>
                    </a:ext>
                  </a:extLst>
                </a:gridCol>
                <a:gridCol w="3463702">
                  <a:extLst>
                    <a:ext uri="{9D8B030D-6E8A-4147-A177-3AD203B41FA5}">
                      <a16:colId xmlns:a16="http://schemas.microsoft.com/office/drawing/2014/main" val="2605934387"/>
                    </a:ext>
                  </a:extLst>
                </a:gridCol>
              </a:tblGrid>
              <a:tr h="780661">
                <a:tc>
                  <a:txBody>
                    <a:bodyPr/>
                    <a:lstStyle/>
                    <a:p>
                      <a:pPr algn="ctr"/>
                      <a:r>
                        <a:rPr lang="en-AU" dirty="0"/>
                        <a:t>IMF   “downside scenarios” for Global economy</a:t>
                      </a:r>
                    </a:p>
                  </a:txBody>
                  <a:tcPr/>
                </a:tc>
                <a:tc>
                  <a:txBody>
                    <a:bodyPr/>
                    <a:lstStyle/>
                    <a:p>
                      <a:pPr algn="ctr"/>
                      <a:r>
                        <a:rPr lang="en-AU" sz="2400" dirty="0"/>
                        <a:t>ADVERSE   SCENARIO</a:t>
                      </a:r>
                    </a:p>
                  </a:txBody>
                  <a:tcPr/>
                </a:tc>
                <a:tc>
                  <a:txBody>
                    <a:bodyPr/>
                    <a:lstStyle/>
                    <a:p>
                      <a:pPr algn="ctr"/>
                      <a:r>
                        <a:rPr lang="en-AU" dirty="0"/>
                        <a:t> </a:t>
                      </a:r>
                      <a:r>
                        <a:rPr lang="en-AU" sz="2400" dirty="0"/>
                        <a:t>SEVERE  SCENARIO</a:t>
                      </a:r>
                    </a:p>
                  </a:txBody>
                  <a:tcPr/>
                </a:tc>
                <a:extLst>
                  <a:ext uri="{0D108BD9-81ED-4DB2-BD59-A6C34878D82A}">
                    <a16:rowId xmlns:a16="http://schemas.microsoft.com/office/drawing/2014/main" val="2500373362"/>
                  </a:ext>
                </a:extLst>
              </a:tr>
              <a:tr h="780661">
                <a:tc>
                  <a:txBody>
                    <a:bodyPr/>
                    <a:lstStyle/>
                    <a:p>
                      <a:pPr algn="ctr"/>
                      <a:r>
                        <a:rPr lang="en-AU" sz="2400" dirty="0"/>
                        <a:t>  </a:t>
                      </a:r>
                      <a:r>
                        <a:rPr lang="en-AU" sz="2400" b="1" dirty="0"/>
                        <a:t>Oil  prices </a:t>
                      </a:r>
                    </a:p>
                  </a:txBody>
                  <a:tcPr/>
                </a:tc>
                <a:tc>
                  <a:txBody>
                    <a:bodyPr/>
                    <a:lstStyle/>
                    <a:p>
                      <a:pPr algn="ctr"/>
                      <a:r>
                        <a:rPr lang="en-AU" sz="2400" b="1" dirty="0"/>
                        <a:t>US$ 100  in 2026</a:t>
                      </a:r>
                    </a:p>
                    <a:p>
                      <a:pPr algn="ctr"/>
                      <a:r>
                        <a:rPr lang="en-AU" sz="2400" dirty="0"/>
                        <a:t>US$ 75  in 2027</a:t>
                      </a:r>
                    </a:p>
                    <a:p>
                      <a:pPr algn="ctr"/>
                      <a:endParaRPr lang="en-AU" sz="2400" dirty="0"/>
                    </a:p>
                  </a:txBody>
                  <a:tcPr/>
                </a:tc>
                <a:tc>
                  <a:txBody>
                    <a:bodyPr/>
                    <a:lstStyle/>
                    <a:p>
                      <a:pPr algn="ctr"/>
                      <a:r>
                        <a:rPr lang="en-AU" sz="2400" b="1" dirty="0"/>
                        <a:t>US$ 110  in 2026</a:t>
                      </a:r>
                    </a:p>
                    <a:p>
                      <a:pPr algn="ctr"/>
                      <a:r>
                        <a:rPr lang="en-AU" sz="2400" dirty="0"/>
                        <a:t>US$ 125  in 2027</a:t>
                      </a:r>
                    </a:p>
                    <a:p>
                      <a:pPr algn="ctr"/>
                      <a:endParaRPr lang="en-AU" sz="2400" dirty="0"/>
                    </a:p>
                  </a:txBody>
                  <a:tcPr/>
                </a:tc>
                <a:extLst>
                  <a:ext uri="{0D108BD9-81ED-4DB2-BD59-A6C34878D82A}">
                    <a16:rowId xmlns:a16="http://schemas.microsoft.com/office/drawing/2014/main" val="2283137909"/>
                  </a:ext>
                </a:extLst>
              </a:tr>
              <a:tr h="780661">
                <a:tc>
                  <a:txBody>
                    <a:bodyPr/>
                    <a:lstStyle/>
                    <a:p>
                      <a:pPr algn="ctr"/>
                      <a:r>
                        <a:rPr lang="en-AU" sz="2400" dirty="0"/>
                        <a:t>  Gas prices</a:t>
                      </a:r>
                    </a:p>
                  </a:txBody>
                  <a:tcPr/>
                </a:tc>
                <a:tc>
                  <a:txBody>
                    <a:bodyPr/>
                    <a:lstStyle/>
                    <a:p>
                      <a:pPr algn="ctr"/>
                      <a:r>
                        <a:rPr lang="en-AU" sz="2400" dirty="0"/>
                        <a:t>Rise of  +160 % in Q2:26 then “</a:t>
                      </a:r>
                      <a:r>
                        <a:rPr lang="en-AU" sz="2400" i="1" dirty="0"/>
                        <a:t>mostly unwinding</a:t>
                      </a:r>
                      <a:r>
                        <a:rPr lang="en-AU" sz="2400" dirty="0"/>
                        <a:t>”</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AU" sz="2400" dirty="0"/>
                        <a:t>+200 % rise </a:t>
                      </a:r>
                    </a:p>
                    <a:p>
                      <a:pPr algn="ctr"/>
                      <a:endParaRPr lang="en-AU" sz="2400" dirty="0"/>
                    </a:p>
                  </a:txBody>
                  <a:tcPr/>
                </a:tc>
                <a:extLst>
                  <a:ext uri="{0D108BD9-81ED-4DB2-BD59-A6C34878D82A}">
                    <a16:rowId xmlns:a16="http://schemas.microsoft.com/office/drawing/2014/main" val="3591935189"/>
                  </a:ext>
                </a:extLst>
              </a:tr>
              <a:tr h="780661">
                <a:tc>
                  <a:txBody>
                    <a:bodyPr/>
                    <a:lstStyle/>
                    <a:p>
                      <a:pPr algn="ctr"/>
                      <a:r>
                        <a:rPr lang="en-AU" sz="2400" b="1" dirty="0">
                          <a:solidFill>
                            <a:srgbClr val="7030A0"/>
                          </a:solidFill>
                        </a:rPr>
                        <a:t>Food  prices</a:t>
                      </a:r>
                    </a:p>
                  </a:txBody>
                  <a:tcPr/>
                </a:tc>
                <a:tc>
                  <a:txBody>
                    <a:bodyPr/>
                    <a:lstStyle/>
                    <a:p>
                      <a:pPr algn="ctr"/>
                      <a:r>
                        <a:rPr lang="en-AU" sz="2400" b="1" dirty="0">
                          <a:solidFill>
                            <a:srgbClr val="7030A0"/>
                          </a:solidFill>
                        </a:rPr>
                        <a:t>Rises  + 2.5 % in 2026</a:t>
                      </a:r>
                    </a:p>
                  </a:txBody>
                  <a:tcPr/>
                </a:tc>
                <a:tc>
                  <a:txBody>
                    <a:bodyPr/>
                    <a:lstStyle/>
                    <a:p>
                      <a:pPr algn="ctr"/>
                      <a:r>
                        <a:rPr lang="en-AU" sz="2400" b="1" dirty="0">
                          <a:solidFill>
                            <a:srgbClr val="7030A0"/>
                          </a:solidFill>
                        </a:rPr>
                        <a:t> +5 % rise in 2026 </a:t>
                      </a:r>
                    </a:p>
                    <a:p>
                      <a:pPr algn="ctr"/>
                      <a:r>
                        <a:rPr lang="en-AU" sz="2400" b="1" dirty="0">
                          <a:solidFill>
                            <a:srgbClr val="7030A0"/>
                          </a:solidFill>
                        </a:rPr>
                        <a:t>+ 10 % in 2027</a:t>
                      </a:r>
                    </a:p>
                  </a:txBody>
                  <a:tcPr/>
                </a:tc>
                <a:extLst>
                  <a:ext uri="{0D108BD9-81ED-4DB2-BD59-A6C34878D82A}">
                    <a16:rowId xmlns:a16="http://schemas.microsoft.com/office/drawing/2014/main" val="995749292"/>
                  </a:ext>
                </a:extLst>
              </a:tr>
              <a:tr h="780661">
                <a:tc>
                  <a:txBody>
                    <a:bodyPr/>
                    <a:lstStyle/>
                    <a:p>
                      <a:pPr algn="ctr"/>
                      <a:r>
                        <a:rPr lang="en-AU" sz="2400" dirty="0">
                          <a:solidFill>
                            <a:srgbClr val="0000FF"/>
                          </a:solidFill>
                        </a:rPr>
                        <a:t> </a:t>
                      </a:r>
                      <a:r>
                        <a:rPr lang="en-AU" sz="2400" b="1" dirty="0">
                          <a:solidFill>
                            <a:srgbClr val="0000FF"/>
                          </a:solidFill>
                        </a:rPr>
                        <a:t>Global  GDP </a:t>
                      </a:r>
                    </a:p>
                    <a:p>
                      <a:pPr algn="ctr"/>
                      <a:r>
                        <a:rPr lang="en-AU" sz="2400" b="1" dirty="0">
                          <a:solidFill>
                            <a:srgbClr val="0000FF"/>
                          </a:solidFill>
                        </a:rPr>
                        <a:t>growth impact </a:t>
                      </a:r>
                    </a:p>
                  </a:txBody>
                  <a:tcPr/>
                </a:tc>
                <a:tc>
                  <a:txBody>
                    <a:bodyPr/>
                    <a:lstStyle/>
                    <a:p>
                      <a:pPr algn="ctr"/>
                      <a:r>
                        <a:rPr lang="en-AU" sz="2400" dirty="0">
                          <a:solidFill>
                            <a:srgbClr val="0000FF"/>
                          </a:solidFill>
                        </a:rPr>
                        <a:t>Reduces -0.8 % in 2026 and – 0.2 % in 2027</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dirty="0">
                          <a:ln>
                            <a:noFill/>
                          </a:ln>
                          <a:solidFill>
                            <a:srgbClr val="0000FF"/>
                          </a:solidFill>
                          <a:effectLst/>
                          <a:uLnTx/>
                          <a:uFillTx/>
                          <a:latin typeface="+mn-lt"/>
                          <a:ea typeface="+mn-ea"/>
                          <a:cs typeface="+mn-cs"/>
                        </a:rPr>
                        <a:t>Reduces -1.3 % in 2026 and – 1.0 % in 2027</a:t>
                      </a:r>
                    </a:p>
                  </a:txBody>
                  <a:tcPr/>
                </a:tc>
                <a:extLst>
                  <a:ext uri="{0D108BD9-81ED-4DB2-BD59-A6C34878D82A}">
                    <a16:rowId xmlns:a16="http://schemas.microsoft.com/office/drawing/2014/main" val="3088673967"/>
                  </a:ext>
                </a:extLst>
              </a:tr>
              <a:tr h="780661">
                <a:tc>
                  <a:txBody>
                    <a:bodyPr/>
                    <a:lstStyle/>
                    <a:p>
                      <a:pPr algn="ctr"/>
                      <a:r>
                        <a:rPr lang="en-AU" sz="2400" dirty="0"/>
                        <a:t>  </a:t>
                      </a:r>
                      <a:r>
                        <a:rPr lang="en-AU" sz="2400" b="1" dirty="0">
                          <a:solidFill>
                            <a:srgbClr val="FF0000"/>
                          </a:solidFill>
                        </a:rPr>
                        <a:t>Headline Consumer Inflation impact</a:t>
                      </a:r>
                    </a:p>
                  </a:txBody>
                  <a:tcPr/>
                </a:tc>
                <a:tc>
                  <a:txBody>
                    <a:bodyPr/>
                    <a:lstStyle/>
                    <a:p>
                      <a:pPr algn="ctr"/>
                      <a:r>
                        <a:rPr lang="en-AU" sz="2400" b="1" dirty="0">
                          <a:solidFill>
                            <a:srgbClr val="FF0000"/>
                          </a:solidFill>
                        </a:rPr>
                        <a:t>Inflation rises by extra 1.5% in 2026 </a:t>
                      </a:r>
                      <a:r>
                        <a:rPr lang="en-AU" sz="2400" dirty="0"/>
                        <a:t>and 0.4% in 2027</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dirty="0">
                          <a:ln>
                            <a:noFill/>
                          </a:ln>
                          <a:solidFill>
                            <a:srgbClr val="FF0000"/>
                          </a:solidFill>
                          <a:effectLst/>
                          <a:uLnTx/>
                          <a:uFillTx/>
                          <a:latin typeface="+mn-lt"/>
                          <a:ea typeface="+mn-ea"/>
                          <a:cs typeface="+mn-cs"/>
                        </a:rPr>
                        <a:t>Inflation rises by extra 1.9%</a:t>
                      </a:r>
                      <a:r>
                        <a:rPr kumimoji="0" lang="en-AU" sz="2400" b="0" i="0" u="none" strike="noStrike" kern="1200" cap="none" spc="0" normalizeH="0" baseline="0" noProof="0" dirty="0">
                          <a:ln>
                            <a:noFill/>
                          </a:ln>
                          <a:solidFill>
                            <a:prstClr val="black"/>
                          </a:solidFill>
                          <a:effectLst/>
                          <a:uLnTx/>
                          <a:uFillTx/>
                          <a:latin typeface="+mn-lt"/>
                          <a:ea typeface="+mn-ea"/>
                          <a:cs typeface="+mn-cs"/>
                        </a:rPr>
                        <a:t> in 2026 and 2.6% in 2027</a:t>
                      </a:r>
                    </a:p>
                  </a:txBody>
                  <a:tcPr/>
                </a:tc>
                <a:extLst>
                  <a:ext uri="{0D108BD9-81ED-4DB2-BD59-A6C34878D82A}">
                    <a16:rowId xmlns:a16="http://schemas.microsoft.com/office/drawing/2014/main" val="2777451956"/>
                  </a:ext>
                </a:extLst>
              </a:tr>
            </a:tbl>
          </a:graphicData>
        </a:graphic>
      </p:graphicFrame>
      <p:sp>
        <p:nvSpPr>
          <p:cNvPr id="5" name="TextBox 4">
            <a:extLst>
              <a:ext uri="{FF2B5EF4-FFF2-40B4-BE49-F238E27FC236}">
                <a16:creationId xmlns:a16="http://schemas.microsoft.com/office/drawing/2014/main" id="{653A8880-C529-869A-647E-118BAF1FF15E}"/>
              </a:ext>
            </a:extLst>
          </p:cNvPr>
          <p:cNvSpPr txBox="1"/>
          <p:nvPr/>
        </p:nvSpPr>
        <p:spPr>
          <a:xfrm>
            <a:off x="925286" y="195943"/>
            <a:ext cx="10014857"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International Monetary Fund’s (IMF) scenarios should the Iran War become “</a:t>
            </a:r>
            <a:r>
              <a:rPr kumimoji="0" lang="en-AU" sz="20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protracted </a:t>
            </a:r>
            <a:r>
              <a:rPr kumimoji="0" lang="en-AU"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than a “ </a:t>
            </a:r>
            <a:r>
              <a:rPr kumimoji="0" lang="en-AU" sz="20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relatively short-lived conflict </a:t>
            </a:r>
            <a:r>
              <a:rPr kumimoji="0" lang="en-AU"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4224655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6FC0B-ACBA-1760-5806-F4883C18AFFD}"/>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C02B4D3-DC1C-71F6-D01B-1F2E4660C8B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 name="Title 4">
            <a:extLst>
              <a:ext uri="{FF2B5EF4-FFF2-40B4-BE49-F238E27FC236}">
                <a16:creationId xmlns:a16="http://schemas.microsoft.com/office/drawing/2014/main" id="{CB044FA1-FCF8-459E-7804-9CBC5E725EE5}"/>
              </a:ext>
            </a:extLst>
          </p:cNvPr>
          <p:cNvSpPr>
            <a:spLocks noGrp="1"/>
          </p:cNvSpPr>
          <p:nvPr>
            <p:ph type="title"/>
          </p:nvPr>
        </p:nvSpPr>
        <p:spPr>
          <a:xfrm>
            <a:off x="74428" y="258034"/>
            <a:ext cx="10683553" cy="776565"/>
          </a:xfrm>
        </p:spPr>
        <p:txBody>
          <a:bodyPr/>
          <a:lstStyle/>
          <a:p>
            <a:r>
              <a:rPr lang="en-AU" sz="2000" dirty="0"/>
              <a:t>Global inflation is set to surge with the first-round impact of higher energy prices with the Middle East Crisis.</a:t>
            </a:r>
            <a:r>
              <a:rPr lang="en-AU" sz="2000" b="0" dirty="0"/>
              <a:t> </a:t>
            </a:r>
            <a:r>
              <a:rPr lang="en-AU" sz="2000" i="1" dirty="0">
                <a:solidFill>
                  <a:srgbClr val="7030A0"/>
                </a:solidFill>
              </a:rPr>
              <a:t>This signals interest rate rises are on the cards beyond Australia </a:t>
            </a:r>
          </a:p>
        </p:txBody>
      </p:sp>
      <p:sp>
        <p:nvSpPr>
          <p:cNvPr id="10" name="TextBox 9">
            <a:extLst>
              <a:ext uri="{FF2B5EF4-FFF2-40B4-BE49-F238E27FC236}">
                <a16:creationId xmlns:a16="http://schemas.microsoft.com/office/drawing/2014/main" id="{9728655C-FAC1-E421-BAE7-14D255AFA8FC}"/>
              </a:ext>
            </a:extLst>
          </p:cNvPr>
          <p:cNvSpPr txBox="1"/>
          <p:nvPr/>
        </p:nvSpPr>
        <p:spPr>
          <a:xfrm>
            <a:off x="74428" y="5399636"/>
            <a:ext cx="1811332" cy="120032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Source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Australian Bureau of Statistics,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Federal Reserve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 St Louis , China NBS  and </a:t>
            </a:r>
            <a:r>
              <a:rPr kumimoji="0" lang="en-AU" sz="1200" b="0" i="0" u="none" strike="noStrike" kern="1200" cap="none" spc="0" normalizeH="0" baseline="0" noProof="0" dirty="0" err="1">
                <a:ln>
                  <a:noFill/>
                </a:ln>
                <a:solidFill>
                  <a:prstClr val="black"/>
                </a:solidFill>
                <a:effectLst/>
                <a:uLnTx/>
                <a:uFillTx/>
                <a:latin typeface="Arial" panose="020B0604020202020204"/>
                <a:ea typeface="Calibri"/>
                <a:cs typeface="Calibri"/>
              </a:rPr>
              <a:t>Datastream</a:t>
            </a: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 </a:t>
            </a:r>
          </a:p>
        </p:txBody>
      </p:sp>
      <p:pic>
        <p:nvPicPr>
          <p:cNvPr id="2" name="Picture 1">
            <a:extLst>
              <a:ext uri="{FF2B5EF4-FFF2-40B4-BE49-F238E27FC236}">
                <a16:creationId xmlns:a16="http://schemas.microsoft.com/office/drawing/2014/main" id="{8B96BA02-CDDA-AD60-6E99-3E678E0F9BE1}"/>
              </a:ext>
            </a:extLst>
          </p:cNvPr>
          <p:cNvPicPr>
            <a:picLocks noChangeAspect="1"/>
          </p:cNvPicPr>
          <p:nvPr/>
        </p:nvPicPr>
        <p:blipFill>
          <a:blip r:embed="rId2"/>
          <a:stretch>
            <a:fillRect/>
          </a:stretch>
        </p:blipFill>
        <p:spPr>
          <a:xfrm>
            <a:off x="2351314" y="870857"/>
            <a:ext cx="7805057" cy="5824748"/>
          </a:xfrm>
          <a:prstGeom prst="rect">
            <a:avLst/>
          </a:prstGeom>
        </p:spPr>
      </p:pic>
    </p:spTree>
    <p:extLst>
      <p:ext uri="{BB962C8B-B14F-4D97-AF65-F5344CB8AC3E}">
        <p14:creationId xmlns:p14="http://schemas.microsoft.com/office/powerpoint/2010/main" val="2828400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9EBD6-E3D5-C47E-E063-8E84798D01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8439AF-241E-1C6D-9E2E-ACBD1D903D5D}"/>
              </a:ext>
            </a:extLst>
          </p:cNvPr>
          <p:cNvSpPr>
            <a:spLocks noGrp="1"/>
          </p:cNvSpPr>
          <p:nvPr>
            <p:ph type="title"/>
          </p:nvPr>
        </p:nvSpPr>
        <p:spPr>
          <a:xfrm>
            <a:off x="152400" y="299793"/>
            <a:ext cx="10472058" cy="615553"/>
          </a:xfrm>
        </p:spPr>
        <p:txBody>
          <a:bodyPr/>
          <a:lstStyle/>
          <a:p>
            <a:r>
              <a:rPr lang="en-AU" sz="2000" b="1" dirty="0"/>
              <a:t>Global shares </a:t>
            </a:r>
            <a:r>
              <a:rPr lang="en-AU" sz="2000" dirty="0"/>
              <a:t>have made a sharp recovery after the April 7 announcement of a ceasefire between the United States and Iran</a:t>
            </a:r>
            <a:endParaRPr lang="en-AU" sz="2000" b="1" dirty="0"/>
          </a:p>
        </p:txBody>
      </p:sp>
      <p:sp>
        <p:nvSpPr>
          <p:cNvPr id="4" name="Slide Number Placeholder 3">
            <a:extLst>
              <a:ext uri="{FF2B5EF4-FFF2-40B4-BE49-F238E27FC236}">
                <a16:creationId xmlns:a16="http://schemas.microsoft.com/office/drawing/2014/main" id="{D2A25DFB-92C0-A2CE-ED99-B82EDB07302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rPr>
              <a:t>5</a:t>
            </a:r>
          </a:p>
        </p:txBody>
      </p:sp>
      <p:sp>
        <p:nvSpPr>
          <p:cNvPr id="12" name="TextBox 11">
            <a:extLst>
              <a:ext uri="{FF2B5EF4-FFF2-40B4-BE49-F238E27FC236}">
                <a16:creationId xmlns:a16="http://schemas.microsoft.com/office/drawing/2014/main" id="{170629BC-34CD-0C33-60E8-A9EF65344353}"/>
              </a:ext>
            </a:extLst>
          </p:cNvPr>
          <p:cNvSpPr txBox="1"/>
          <p:nvPr/>
        </p:nvSpPr>
        <p:spPr>
          <a:xfrm>
            <a:off x="10144085" y="1360156"/>
            <a:ext cx="1882246" cy="337015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800" b="1" i="0" u="none" strike="noStrike" kern="1200" cap="none" spc="0" normalizeH="0" baseline="0" noProof="0" dirty="0">
                <a:ln>
                  <a:noFill/>
                </a:ln>
                <a:solidFill>
                  <a:prstClr val="black"/>
                </a:solidFill>
                <a:effectLst/>
                <a:uLnTx/>
                <a:uFillTx/>
                <a:latin typeface="Arial" panose="020B0604020202020204"/>
                <a:ea typeface="+mn-ea"/>
                <a:cs typeface="+mn-cs"/>
              </a:rPr>
              <a:t>Total Returns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800" b="1" i="0" u="none" strike="noStrike" kern="1200" cap="none" spc="0" normalizeH="0" baseline="0" noProof="0" dirty="0">
                <a:ln>
                  <a:noFill/>
                </a:ln>
                <a:solidFill>
                  <a:prstClr val="black"/>
                </a:solidFill>
                <a:effectLst/>
                <a:uLnTx/>
                <a:uFillTx/>
                <a:latin typeface="Arial" panose="020B0604020202020204"/>
                <a:ea typeface="+mn-ea"/>
                <a:cs typeface="+mn-cs"/>
              </a:rPr>
              <a:t>to  April </a:t>
            </a:r>
            <a:r>
              <a:rPr lang="it-IT" b="1" dirty="0">
                <a:solidFill>
                  <a:prstClr val="black"/>
                </a:solidFill>
                <a:latin typeface="Arial" panose="020B0604020202020204"/>
              </a:rPr>
              <a:t>20</a:t>
            </a:r>
            <a:endParaRPr kumimoji="0" lang="it-IT" sz="1800" b="1"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dirty="0">
                <a:ln>
                  <a:noFill/>
                </a:ln>
                <a:solidFill>
                  <a:prstClr val="black"/>
                </a:solidFill>
                <a:effectLst/>
                <a:uLnTx/>
                <a:uFillTx/>
                <a:latin typeface="Arial" panose="020B0604020202020204"/>
                <a:ea typeface="+mn-ea"/>
                <a:cs typeface="+mn-cs"/>
              </a:rPr>
              <a:t>Local currency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1" i="0" u="none" strike="noStrike" kern="1200" cap="none" spc="0" normalizeH="0" baseline="0" noProof="0" dirty="0">
              <a:ln>
                <a:noFill/>
              </a:ln>
              <a:solidFill>
                <a:srgbClr val="D86018"/>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00" b="1" i="0" u="none" strike="noStrike" kern="0" cap="none" spc="0" normalizeH="0" baseline="0" noProof="0" dirty="0">
              <a:ln>
                <a:noFill/>
              </a:ln>
              <a:solidFill>
                <a:srgbClr val="196B24"/>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0" cap="none" spc="0" normalizeH="0" baseline="0" noProof="0" dirty="0">
                <a:ln>
                  <a:noFill/>
                </a:ln>
                <a:solidFill>
                  <a:srgbClr val="D86018"/>
                </a:solidFill>
                <a:effectLst/>
                <a:uLnTx/>
                <a:uFillTx/>
                <a:latin typeface="Arial" panose="020B0604020202020204" pitchFamily="34" charset="0"/>
                <a:ea typeface="+mn-ea"/>
                <a:cs typeface="Arial" panose="020B0604020202020204" pitchFamily="34" charset="0"/>
              </a:rPr>
              <a:t>5.9 %</a:t>
            </a:r>
            <a:r>
              <a:rPr kumimoji="0" lang="en-AU" sz="1600" b="1" i="0" u="none" strike="noStrike" kern="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rPr>
              <a:t> </a:t>
            </a:r>
            <a:r>
              <a:rPr kumimoji="0" lang="en-AU" sz="1600" b="1" i="0" u="none" strike="noStrike" kern="0" cap="none" spc="0" normalizeH="0" baseline="0" noProof="0" dirty="0">
                <a:ln>
                  <a:noFill/>
                </a:ln>
                <a:solidFill>
                  <a:srgbClr val="E97132"/>
                </a:solidFill>
                <a:effectLst/>
                <a:uLnTx/>
                <a:uFillTx/>
                <a:latin typeface="Arial" panose="020B0604020202020204" pitchFamily="34" charset="0"/>
                <a:ea typeface="+mn-ea"/>
                <a:cs typeface="Arial" panose="020B0604020202020204" pitchFamily="34" charset="0"/>
              </a:rPr>
              <a:t>Europe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0" cap="none" spc="0" normalizeH="0" baseline="0" noProof="0" dirty="0">
                <a:ln>
                  <a:noFill/>
                </a:ln>
                <a:solidFill>
                  <a:srgbClr val="E97132"/>
                </a:solidFill>
                <a:effectLst/>
                <a:uLnTx/>
                <a:uFillTx/>
                <a:latin typeface="Arial" panose="020B0604020202020204" pitchFamily="34" charset="0"/>
                <a:ea typeface="+mn-ea"/>
                <a:cs typeface="Arial" panose="020B0604020202020204" pitchFamily="34" charset="0"/>
              </a:rPr>
              <a:t>Stoxx 600</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AU" sz="1600" b="1" kern="0" dirty="0">
                <a:solidFill>
                  <a:srgbClr val="0000FF"/>
                </a:solidFill>
                <a:latin typeface="Arial" panose="020B0604020202020204" pitchFamily="34" charset="0"/>
                <a:cs typeface="Arial" panose="020B0604020202020204" pitchFamily="34" charset="0"/>
              </a:rPr>
              <a:t>4.2</a:t>
            </a:r>
            <a:r>
              <a:rPr kumimoji="0" lang="en-AU" sz="16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AU" sz="16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AU" sz="16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USA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S&amp;P 500</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8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lvl="0" algn="ctr">
              <a:defRPr/>
            </a:pPr>
            <a:r>
              <a:rPr lang="en-AU" sz="1600" b="1" kern="0" dirty="0">
                <a:solidFill>
                  <a:srgbClr val="008000"/>
                </a:solidFill>
                <a:latin typeface="Arial" panose="020B0604020202020204" pitchFamily="34" charset="0"/>
                <a:cs typeface="Arial" panose="020B0604020202020204" pitchFamily="34" charset="0"/>
              </a:rPr>
              <a:t>+ 3.5 % </a:t>
            </a:r>
            <a:r>
              <a:rPr lang="en-AU" sz="1600" b="1" kern="0" dirty="0">
                <a:solidFill>
                  <a:srgbClr val="196B24"/>
                </a:solidFill>
                <a:latin typeface="Arial" panose="020B0604020202020204" pitchFamily="34" charset="0"/>
                <a:cs typeface="Arial" panose="020B0604020202020204" pitchFamily="34" charset="0"/>
              </a:rPr>
              <a:t>Australia</a:t>
            </a:r>
          </a:p>
          <a:p>
            <a:pPr lvl="0" algn="ctr">
              <a:defRPr/>
            </a:pPr>
            <a:r>
              <a:rPr lang="en-AU" sz="1600" b="1" kern="0" dirty="0">
                <a:solidFill>
                  <a:srgbClr val="196B24"/>
                </a:solidFill>
                <a:latin typeface="Arial" panose="020B0604020202020204" pitchFamily="34" charset="0"/>
                <a:cs typeface="Arial" panose="020B0604020202020204" pitchFamily="34" charset="0"/>
              </a:rPr>
              <a:t>ASX 300</a:t>
            </a:r>
            <a:endParaRPr lang="en-AU" sz="1600" b="1" kern="0" dirty="0">
              <a:solidFill>
                <a:srgbClr val="E97132"/>
              </a:solidFill>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p:txBody>
      </p:sp>
      <p:pic>
        <p:nvPicPr>
          <p:cNvPr id="3" name="Picture 2">
            <a:extLst>
              <a:ext uri="{FF2B5EF4-FFF2-40B4-BE49-F238E27FC236}">
                <a16:creationId xmlns:a16="http://schemas.microsoft.com/office/drawing/2014/main" id="{C40DC409-6FAA-40A0-A61A-62AB019E41F7}"/>
              </a:ext>
            </a:extLst>
          </p:cNvPr>
          <p:cNvPicPr>
            <a:picLocks noChangeAspect="1"/>
          </p:cNvPicPr>
          <p:nvPr/>
        </p:nvPicPr>
        <p:blipFill>
          <a:blip r:embed="rId2"/>
          <a:stretch>
            <a:fillRect/>
          </a:stretch>
        </p:blipFill>
        <p:spPr>
          <a:xfrm>
            <a:off x="1761898" y="915345"/>
            <a:ext cx="8263846" cy="5780259"/>
          </a:xfrm>
          <a:prstGeom prst="rect">
            <a:avLst/>
          </a:prstGeom>
        </p:spPr>
      </p:pic>
      <p:pic>
        <p:nvPicPr>
          <p:cNvPr id="9" name="Picture 8">
            <a:extLst>
              <a:ext uri="{FF2B5EF4-FFF2-40B4-BE49-F238E27FC236}">
                <a16:creationId xmlns:a16="http://schemas.microsoft.com/office/drawing/2014/main" id="{7AED8FE6-9778-6CDF-2406-CEBC9ABBD583}"/>
              </a:ext>
            </a:extLst>
          </p:cNvPr>
          <p:cNvPicPr>
            <a:picLocks noChangeAspect="1"/>
          </p:cNvPicPr>
          <p:nvPr/>
        </p:nvPicPr>
        <p:blipFill>
          <a:blip r:embed="rId3"/>
          <a:stretch>
            <a:fillRect/>
          </a:stretch>
        </p:blipFill>
        <p:spPr>
          <a:xfrm>
            <a:off x="4169912" y="1493917"/>
            <a:ext cx="2548349" cy="865707"/>
          </a:xfrm>
          <a:prstGeom prst="rect">
            <a:avLst/>
          </a:prstGeom>
        </p:spPr>
      </p:pic>
      <p:pic>
        <p:nvPicPr>
          <p:cNvPr id="10" name="Picture 9">
            <a:extLst>
              <a:ext uri="{FF2B5EF4-FFF2-40B4-BE49-F238E27FC236}">
                <a16:creationId xmlns:a16="http://schemas.microsoft.com/office/drawing/2014/main" id="{E352BDC6-AFAA-40F6-FF87-81E66CB21A49}"/>
              </a:ext>
            </a:extLst>
          </p:cNvPr>
          <p:cNvPicPr>
            <a:picLocks noChangeAspect="1"/>
          </p:cNvPicPr>
          <p:nvPr/>
        </p:nvPicPr>
        <p:blipFill>
          <a:blip r:embed="rId4"/>
          <a:stretch>
            <a:fillRect/>
          </a:stretch>
        </p:blipFill>
        <p:spPr>
          <a:xfrm>
            <a:off x="7990757" y="2143513"/>
            <a:ext cx="1396105" cy="2353260"/>
          </a:xfrm>
          <a:prstGeom prst="rect">
            <a:avLst/>
          </a:prstGeom>
        </p:spPr>
      </p:pic>
      <p:pic>
        <p:nvPicPr>
          <p:cNvPr id="11" name="Picture 10">
            <a:extLst>
              <a:ext uri="{FF2B5EF4-FFF2-40B4-BE49-F238E27FC236}">
                <a16:creationId xmlns:a16="http://schemas.microsoft.com/office/drawing/2014/main" id="{B6319512-2294-1E1C-1CE2-DC2F39CEFA54}"/>
              </a:ext>
            </a:extLst>
          </p:cNvPr>
          <p:cNvPicPr>
            <a:picLocks noChangeAspect="1"/>
          </p:cNvPicPr>
          <p:nvPr/>
        </p:nvPicPr>
        <p:blipFill>
          <a:blip r:embed="rId5"/>
          <a:stretch>
            <a:fillRect/>
          </a:stretch>
        </p:blipFill>
        <p:spPr>
          <a:xfrm>
            <a:off x="7682256" y="5017018"/>
            <a:ext cx="1761897" cy="1158340"/>
          </a:xfrm>
          <a:prstGeom prst="rect">
            <a:avLst/>
          </a:prstGeom>
        </p:spPr>
      </p:pic>
      <p:cxnSp>
        <p:nvCxnSpPr>
          <p:cNvPr id="15" name="Straight Arrow Connector 14">
            <a:extLst>
              <a:ext uri="{FF2B5EF4-FFF2-40B4-BE49-F238E27FC236}">
                <a16:creationId xmlns:a16="http://schemas.microsoft.com/office/drawing/2014/main" id="{A1E22B55-108B-7DBD-EF03-18F322695BDE}"/>
              </a:ext>
            </a:extLst>
          </p:cNvPr>
          <p:cNvCxnSpPr>
            <a:cxnSpLocks/>
          </p:cNvCxnSpPr>
          <p:nvPr/>
        </p:nvCxnSpPr>
        <p:spPr>
          <a:xfrm>
            <a:off x="5660571" y="2359624"/>
            <a:ext cx="1165093" cy="1733405"/>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4CCA294-B8B5-44E8-5633-7237816C8C5F}"/>
              </a:ext>
            </a:extLst>
          </p:cNvPr>
          <p:cNvCxnSpPr/>
          <p:nvPr/>
        </p:nvCxnSpPr>
        <p:spPr>
          <a:xfrm flipV="1">
            <a:off x="7271657" y="3516086"/>
            <a:ext cx="816429" cy="2329543"/>
          </a:xfrm>
          <a:prstGeom prst="straightConnector1">
            <a:avLst/>
          </a:prstGeom>
          <a:ln w="508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7283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53B14B-30A9-F78B-D1DF-70F5E920BF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0CE68B-DAA5-F2D7-70B3-521F6C4AEB16}"/>
              </a:ext>
            </a:extLst>
          </p:cNvPr>
          <p:cNvSpPr>
            <a:spLocks noGrp="1"/>
          </p:cNvSpPr>
          <p:nvPr>
            <p:ph type="title"/>
          </p:nvPr>
        </p:nvSpPr>
        <p:spPr>
          <a:xfrm>
            <a:off x="277963" y="250371"/>
            <a:ext cx="10704917" cy="613608"/>
          </a:xfrm>
        </p:spPr>
        <p:txBody>
          <a:bodyPr>
            <a:noAutofit/>
          </a:bodyPr>
          <a:lstStyle/>
          <a:p>
            <a:r>
              <a:rPr lang="en-AU" sz="2000" b="1" dirty="0">
                <a:solidFill>
                  <a:srgbClr val="006600"/>
                </a:solidFill>
                <a:latin typeface="Arial" panose="020B0604020202020204" pitchFamily="34" charset="0"/>
                <a:cs typeface="Arial" panose="020B0604020202020204" pitchFamily="34" charset="0"/>
              </a:rPr>
              <a:t>Even with March’s price correction ,  Australian</a:t>
            </a:r>
            <a:r>
              <a:rPr lang="en-AU" sz="2000" b="1" dirty="0">
                <a:solidFill>
                  <a:srgbClr val="008000"/>
                </a:solidFill>
                <a:latin typeface="Arial" panose="020B0604020202020204" pitchFamily="34" charset="0"/>
                <a:cs typeface="Arial" panose="020B0604020202020204" pitchFamily="34" charset="0"/>
              </a:rPr>
              <a:t> </a:t>
            </a:r>
            <a:r>
              <a:rPr lang="en-AU" sz="2000" b="1" dirty="0">
                <a:latin typeface="Arial" panose="020B0604020202020204" pitchFamily="34" charset="0"/>
                <a:cs typeface="Arial" panose="020B0604020202020204" pitchFamily="34" charset="0"/>
              </a:rPr>
              <a:t>and </a:t>
            </a:r>
            <a:r>
              <a:rPr lang="en-AU" sz="2000" b="1" dirty="0">
                <a:solidFill>
                  <a:srgbClr val="0000FF"/>
                </a:solidFill>
                <a:latin typeface="Arial" panose="020B0604020202020204" pitchFamily="34" charset="0"/>
                <a:cs typeface="Arial" panose="020B0604020202020204" pitchFamily="34" charset="0"/>
              </a:rPr>
              <a:t>US shares </a:t>
            </a:r>
            <a:r>
              <a:rPr lang="en-AU" sz="2000" b="1" dirty="0">
                <a:latin typeface="Arial" panose="020B0604020202020204" pitchFamily="34" charset="0"/>
                <a:cs typeface="Arial" panose="020B0604020202020204" pitchFamily="34" charset="0"/>
              </a:rPr>
              <a:t>still have expensive valuations judging by  high  Forward P/E ratios.</a:t>
            </a:r>
          </a:p>
        </p:txBody>
      </p:sp>
      <p:sp>
        <p:nvSpPr>
          <p:cNvPr id="4" name="Slide Number Placeholder 3">
            <a:extLst>
              <a:ext uri="{FF2B5EF4-FFF2-40B4-BE49-F238E27FC236}">
                <a16:creationId xmlns:a16="http://schemas.microsoft.com/office/drawing/2014/main" id="{661290FF-8D2E-C306-D9FB-0CD804DF117A}"/>
              </a:ext>
            </a:extLst>
          </p:cNvPr>
          <p:cNvSpPr>
            <a:spLocks noGrp="1"/>
          </p:cNvSpPr>
          <p:nvPr>
            <p:ph type="sldNum" sz="quarter" idx="10"/>
          </p:nvPr>
        </p:nvSpPr>
        <p:spPr>
          <a:xfrm>
            <a:off x="159026" y="6382507"/>
            <a:ext cx="602974" cy="312208"/>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AU" sz="941"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71D2CAFC-EC8A-6967-A2D6-1D10CFA128AB}"/>
              </a:ext>
            </a:extLst>
          </p:cNvPr>
          <p:cNvSpPr txBox="1"/>
          <p:nvPr/>
        </p:nvSpPr>
        <p:spPr>
          <a:xfrm>
            <a:off x="10373139" y="1089898"/>
            <a:ext cx="1517374" cy="5386090"/>
          </a:xfrm>
          <a:prstGeom prst="rect">
            <a:avLst/>
          </a:prstGeom>
          <a:noFill/>
          <a:ln w="38100">
            <a:solidFill>
              <a:srgbClr val="7030A0"/>
            </a:solidFill>
            <a:prstDash val="sys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dirty="0">
                <a:ln>
                  <a:noFill/>
                </a:ln>
                <a:solidFill>
                  <a:prstClr val="black"/>
                </a:solidFill>
                <a:effectLst/>
                <a:uLnTx/>
                <a:uFillTx/>
                <a:latin typeface="Aptos" panose="02110004020202020204"/>
                <a:ea typeface="+mn-ea"/>
                <a:cs typeface="+mn-cs"/>
              </a:rPr>
              <a:t>Decade average </a:t>
            </a:r>
            <a:r>
              <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rPr>
              <a:t>Forward  Price to Earnings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ptos" panose="02110004020202020204"/>
                <a:ea typeface="+mn-ea"/>
                <a:cs typeface="+mn-cs"/>
              </a:rPr>
              <a:t>USA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ptos" panose="02110004020202020204"/>
                <a:ea typeface="+mn-ea"/>
                <a:cs typeface="+mn-cs"/>
              </a:rPr>
              <a:t>S&amp;P 500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ptos" panose="02110004020202020204"/>
                <a:ea typeface="+mn-ea"/>
                <a:cs typeface="+mn-cs"/>
              </a:rPr>
              <a:t>18.3</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ptos" panose="02110004020202020204"/>
                <a:ea typeface="+mn-ea"/>
                <a:cs typeface="+mn-cs"/>
              </a:rPr>
              <a:t>Australia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ptos" panose="02110004020202020204"/>
                <a:ea typeface="+mn-ea"/>
                <a:cs typeface="+mn-cs"/>
              </a:rPr>
              <a:t>16.5</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rPr>
              <a:t>Europe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rPr>
              <a:t>14.1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rPr>
              <a:t> </a:t>
            </a:r>
            <a:endParaRPr kumimoji="0" lang="en-AU" sz="1800" b="1" i="0" u="none" strike="noStrike" kern="1200" cap="none" spc="0" normalizeH="0" baseline="0" noProof="0" dirty="0">
              <a:ln>
                <a:noFill/>
              </a:ln>
              <a:solidFill>
                <a:srgbClr val="FF0000"/>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ptos" panose="02110004020202020204"/>
                <a:ea typeface="+mn-ea"/>
                <a:cs typeface="+mn-cs"/>
              </a:rPr>
              <a:t>CHINA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ptos" panose="02110004020202020204"/>
                <a:ea typeface="+mn-ea"/>
                <a:cs typeface="+mn-cs"/>
              </a:rPr>
              <a:t>11.1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2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rPr>
              <a:t>2015 – 2024</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rPr>
              <a:t>IBES data</a:t>
            </a:r>
          </a:p>
        </p:txBody>
      </p:sp>
      <p:pic>
        <p:nvPicPr>
          <p:cNvPr id="5" name="Picture 4">
            <a:extLst>
              <a:ext uri="{FF2B5EF4-FFF2-40B4-BE49-F238E27FC236}">
                <a16:creationId xmlns:a16="http://schemas.microsoft.com/office/drawing/2014/main" id="{1754C6DB-BD3B-A7B7-EB1B-72CCFD211993}"/>
              </a:ext>
            </a:extLst>
          </p:cNvPr>
          <p:cNvPicPr>
            <a:picLocks noChangeAspect="1"/>
          </p:cNvPicPr>
          <p:nvPr/>
        </p:nvPicPr>
        <p:blipFill>
          <a:blip r:embed="rId2"/>
          <a:stretch>
            <a:fillRect/>
          </a:stretch>
        </p:blipFill>
        <p:spPr>
          <a:xfrm>
            <a:off x="1306287" y="979715"/>
            <a:ext cx="8425542" cy="5715000"/>
          </a:xfrm>
          <a:prstGeom prst="rect">
            <a:avLst/>
          </a:prstGeom>
        </p:spPr>
      </p:pic>
    </p:spTree>
    <p:extLst>
      <p:ext uri="{BB962C8B-B14F-4D97-AF65-F5344CB8AC3E}">
        <p14:creationId xmlns:p14="http://schemas.microsoft.com/office/powerpoint/2010/main" val="1558302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6F36E-8D7C-A26C-236B-803D751AF2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3DB5DA-C3CB-DAA0-3845-BDADC01AEB14}"/>
              </a:ext>
            </a:extLst>
          </p:cNvPr>
          <p:cNvSpPr>
            <a:spLocks noGrp="1"/>
          </p:cNvSpPr>
          <p:nvPr>
            <p:ph type="title"/>
          </p:nvPr>
        </p:nvSpPr>
        <p:spPr>
          <a:xfrm>
            <a:off x="106216" y="256587"/>
            <a:ext cx="10398498" cy="347968"/>
          </a:xfrm>
        </p:spPr>
        <p:txBody>
          <a:bodyPr>
            <a:normAutofit/>
          </a:bodyPr>
          <a:lstStyle/>
          <a:p>
            <a:r>
              <a:rPr lang="en-AU" sz="2000" dirty="0"/>
              <a:t>Equity risk premiums remain extraordinarily low  for American  &amp;  Australian  Shares </a:t>
            </a:r>
          </a:p>
        </p:txBody>
      </p:sp>
      <p:sp>
        <p:nvSpPr>
          <p:cNvPr id="4" name="Slide Number Placeholder 3">
            <a:extLst>
              <a:ext uri="{FF2B5EF4-FFF2-40B4-BE49-F238E27FC236}">
                <a16:creationId xmlns:a16="http://schemas.microsoft.com/office/drawing/2014/main" id="{1E713BB0-969C-5C4A-F820-283D33BF01C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9" name="TextBox 8">
            <a:extLst>
              <a:ext uri="{FF2B5EF4-FFF2-40B4-BE49-F238E27FC236}">
                <a16:creationId xmlns:a16="http://schemas.microsoft.com/office/drawing/2014/main" id="{C0C791AD-2BF3-F603-2EB1-369268283CF6}"/>
              </a:ext>
            </a:extLst>
          </p:cNvPr>
          <p:cNvSpPr txBox="1"/>
          <p:nvPr/>
        </p:nvSpPr>
        <p:spPr>
          <a:xfrm>
            <a:off x="67543" y="1426013"/>
            <a:ext cx="1820555" cy="507831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Equity  Risk Premium </a:t>
            </a: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is the Forward Earnings Yield on Shares less the 10 year Real Government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Bond Yield or equivalent.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The Forward Earnings Yield is the inverted Price to Earnings ratio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 </a:t>
            </a:r>
          </a:p>
        </p:txBody>
      </p:sp>
      <p:sp>
        <p:nvSpPr>
          <p:cNvPr id="13" name="TextBox 12">
            <a:extLst>
              <a:ext uri="{FF2B5EF4-FFF2-40B4-BE49-F238E27FC236}">
                <a16:creationId xmlns:a16="http://schemas.microsoft.com/office/drawing/2014/main" id="{EA5435C7-18A8-C087-56E1-10DC87437870}"/>
              </a:ext>
            </a:extLst>
          </p:cNvPr>
          <p:cNvSpPr txBox="1"/>
          <p:nvPr/>
        </p:nvSpPr>
        <p:spPr>
          <a:xfrm>
            <a:off x="10601614" y="1561487"/>
            <a:ext cx="1393291" cy="3539430"/>
          </a:xfrm>
          <a:prstGeom prst="rect">
            <a:avLst/>
          </a:prstGeom>
          <a:noFill/>
          <a:ln w="38100">
            <a:solidFill>
              <a:srgbClr val="7030A0"/>
            </a:solidFill>
            <a:prstDash val="sys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rPr>
              <a:t>Average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Equity Risk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Premium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1998 - 2024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rial" panose="020B0604020202020204"/>
                <a:ea typeface="+mn-ea"/>
                <a:cs typeface="+mn-cs"/>
              </a:rPr>
              <a:t>Australia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rial" panose="020B0604020202020204"/>
                <a:ea typeface="+mn-ea"/>
                <a:cs typeface="+mn-cs"/>
              </a:rPr>
              <a:t>5.1 %</a:t>
            </a: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USA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4.9  %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D86018"/>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1"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53" name="Picture 52">
            <a:extLst>
              <a:ext uri="{FF2B5EF4-FFF2-40B4-BE49-F238E27FC236}">
                <a16:creationId xmlns:a16="http://schemas.microsoft.com/office/drawing/2014/main" id="{A833CBAC-A592-94C3-5367-6CC7D5A6D4DC}"/>
              </a:ext>
            </a:extLst>
          </p:cNvPr>
          <p:cNvPicPr>
            <a:picLocks noChangeAspect="1"/>
          </p:cNvPicPr>
          <p:nvPr/>
        </p:nvPicPr>
        <p:blipFill>
          <a:blip r:embed="rId3"/>
          <a:stretch>
            <a:fillRect/>
          </a:stretch>
        </p:blipFill>
        <p:spPr>
          <a:xfrm>
            <a:off x="2002971" y="740229"/>
            <a:ext cx="8395671" cy="5955376"/>
          </a:xfrm>
          <a:prstGeom prst="rect">
            <a:avLst/>
          </a:prstGeom>
        </p:spPr>
      </p:pic>
      <p:graphicFrame>
        <p:nvGraphicFramePr>
          <p:cNvPr id="55" name="Table 54">
            <a:extLst>
              <a:ext uri="{FF2B5EF4-FFF2-40B4-BE49-F238E27FC236}">
                <a16:creationId xmlns:a16="http://schemas.microsoft.com/office/drawing/2014/main" id="{369DFE1C-A63E-4E92-AB82-4C16AFBBAD8A}"/>
              </a:ext>
            </a:extLst>
          </p:cNvPr>
          <p:cNvGraphicFramePr>
            <a:graphicFrameLocks noGrp="1"/>
          </p:cNvGraphicFramePr>
          <p:nvPr>
            <p:extLst>
              <p:ext uri="{D42A27DB-BD31-4B8C-83A1-F6EECF244321}">
                <p14:modId xmlns:p14="http://schemas.microsoft.com/office/powerpoint/2010/main" val="4027461704"/>
              </p:ext>
            </p:extLst>
          </p:nvPr>
        </p:nvGraphicFramePr>
        <p:xfrm>
          <a:off x="3820886" y="4611086"/>
          <a:ext cx="3861027" cy="1680829"/>
        </p:xfrm>
        <a:graphic>
          <a:graphicData uri="http://schemas.openxmlformats.org/drawingml/2006/table">
            <a:tbl>
              <a:tblPr firstRow="1" bandRow="1">
                <a:tableStyleId>{5C22544A-7EE6-4342-B048-85BDC9FD1C3A}</a:tableStyleId>
              </a:tblPr>
              <a:tblGrid>
                <a:gridCol w="653143">
                  <a:extLst>
                    <a:ext uri="{9D8B030D-6E8A-4147-A177-3AD203B41FA5}">
                      <a16:colId xmlns:a16="http://schemas.microsoft.com/office/drawing/2014/main" val="2790366732"/>
                    </a:ext>
                  </a:extLst>
                </a:gridCol>
                <a:gridCol w="903514">
                  <a:extLst>
                    <a:ext uri="{9D8B030D-6E8A-4147-A177-3AD203B41FA5}">
                      <a16:colId xmlns:a16="http://schemas.microsoft.com/office/drawing/2014/main" val="1899846487"/>
                    </a:ext>
                  </a:extLst>
                </a:gridCol>
                <a:gridCol w="802914">
                  <a:extLst>
                    <a:ext uri="{9D8B030D-6E8A-4147-A177-3AD203B41FA5}">
                      <a16:colId xmlns:a16="http://schemas.microsoft.com/office/drawing/2014/main" val="2361585643"/>
                    </a:ext>
                  </a:extLst>
                </a:gridCol>
                <a:gridCol w="729250">
                  <a:extLst>
                    <a:ext uri="{9D8B030D-6E8A-4147-A177-3AD203B41FA5}">
                      <a16:colId xmlns:a16="http://schemas.microsoft.com/office/drawing/2014/main" val="3836262053"/>
                    </a:ext>
                  </a:extLst>
                </a:gridCol>
                <a:gridCol w="772206">
                  <a:extLst>
                    <a:ext uri="{9D8B030D-6E8A-4147-A177-3AD203B41FA5}">
                      <a16:colId xmlns:a16="http://schemas.microsoft.com/office/drawing/2014/main" val="2553669902"/>
                    </a:ext>
                  </a:extLst>
                </a:gridCol>
              </a:tblGrid>
              <a:tr h="676885">
                <a:tc>
                  <a:txBody>
                    <a:bodyPr/>
                    <a:lstStyle/>
                    <a:p>
                      <a:endParaRPr lang="en-AU" dirty="0"/>
                    </a:p>
                  </a:txBody>
                  <a:tcPr/>
                </a:tc>
                <a:tc>
                  <a:txBody>
                    <a:bodyPr/>
                    <a:lstStyle/>
                    <a:p>
                      <a:pPr algn="ctr"/>
                      <a:r>
                        <a:rPr lang="en-AU" sz="1400" dirty="0"/>
                        <a:t>Forward PE</a:t>
                      </a:r>
                    </a:p>
                  </a:txBody>
                  <a:tcPr/>
                </a:tc>
                <a:tc>
                  <a:txBody>
                    <a:bodyPr/>
                    <a:lstStyle/>
                    <a:p>
                      <a:pPr algn="ctr"/>
                      <a:r>
                        <a:rPr lang="en-AU" sz="1100" dirty="0"/>
                        <a:t>Earnings Yield</a:t>
                      </a:r>
                    </a:p>
                  </a:txBody>
                  <a:tcPr/>
                </a:tc>
                <a:tc>
                  <a:txBody>
                    <a:bodyPr/>
                    <a:lstStyle/>
                    <a:p>
                      <a:pPr algn="ctr"/>
                      <a:r>
                        <a:rPr lang="en-AU" sz="1200" dirty="0"/>
                        <a:t>Real Bond</a:t>
                      </a:r>
                    </a:p>
                  </a:txBody>
                  <a:tcPr/>
                </a:tc>
                <a:tc>
                  <a:txBody>
                    <a:bodyPr/>
                    <a:lstStyle/>
                    <a:p>
                      <a:r>
                        <a:rPr lang="en-AU" sz="1100" i="1" dirty="0"/>
                        <a:t>Equity premium</a:t>
                      </a:r>
                    </a:p>
                  </a:txBody>
                  <a:tcPr/>
                </a:tc>
                <a:extLst>
                  <a:ext uri="{0D108BD9-81ED-4DB2-BD59-A6C34878D82A}">
                    <a16:rowId xmlns:a16="http://schemas.microsoft.com/office/drawing/2014/main" val="386031655"/>
                  </a:ext>
                </a:extLst>
              </a:tr>
              <a:tr h="501972">
                <a:tc>
                  <a:txBody>
                    <a:bodyPr/>
                    <a:lstStyle/>
                    <a:p>
                      <a:r>
                        <a:rPr lang="en-AU" sz="1600" b="1" dirty="0">
                          <a:solidFill>
                            <a:srgbClr val="0000FF"/>
                          </a:solidFill>
                        </a:rPr>
                        <a:t>USA</a:t>
                      </a:r>
                    </a:p>
                  </a:txBody>
                  <a:tcPr/>
                </a:tc>
                <a:tc>
                  <a:txBody>
                    <a:bodyPr/>
                    <a:lstStyle/>
                    <a:p>
                      <a:pPr algn="ctr"/>
                      <a:r>
                        <a:rPr lang="en-AU" sz="1600" b="1" dirty="0">
                          <a:solidFill>
                            <a:schemeClr val="tx1"/>
                          </a:solidFill>
                        </a:rPr>
                        <a:t> 20.1          </a:t>
                      </a:r>
                    </a:p>
                  </a:txBody>
                  <a:tcPr/>
                </a:tc>
                <a:tc>
                  <a:txBody>
                    <a:bodyPr/>
                    <a:lstStyle/>
                    <a:p>
                      <a:pPr algn="ctr"/>
                      <a:r>
                        <a:rPr lang="en-AU" sz="1600" b="1" dirty="0">
                          <a:solidFill>
                            <a:schemeClr val="tx1"/>
                          </a:solidFill>
                        </a:rPr>
                        <a:t>5.0 </a:t>
                      </a:r>
                    </a:p>
                  </a:txBody>
                  <a:tcPr/>
                </a:tc>
                <a:tc>
                  <a:txBody>
                    <a:bodyPr/>
                    <a:lstStyle/>
                    <a:p>
                      <a:pPr algn="ctr"/>
                      <a:r>
                        <a:rPr lang="en-AU" sz="1600" b="1" dirty="0">
                          <a:solidFill>
                            <a:schemeClr val="tx1"/>
                          </a:solidFill>
                        </a:rPr>
                        <a:t> 2.0 </a:t>
                      </a:r>
                    </a:p>
                  </a:txBody>
                  <a:tcPr/>
                </a:tc>
                <a:tc>
                  <a:txBody>
                    <a:bodyPr/>
                    <a:lstStyle/>
                    <a:p>
                      <a:r>
                        <a:rPr lang="en-AU" sz="1800" b="1" dirty="0">
                          <a:solidFill>
                            <a:srgbClr val="0000FF"/>
                          </a:solidFill>
                        </a:rPr>
                        <a:t> 3.0</a:t>
                      </a:r>
                    </a:p>
                  </a:txBody>
                  <a:tcPr/>
                </a:tc>
                <a:extLst>
                  <a:ext uri="{0D108BD9-81ED-4DB2-BD59-A6C34878D82A}">
                    <a16:rowId xmlns:a16="http://schemas.microsoft.com/office/drawing/2014/main" val="1945866623"/>
                  </a:ext>
                </a:extLst>
              </a:tr>
              <a:tr h="501972">
                <a:tc>
                  <a:txBody>
                    <a:bodyPr/>
                    <a:lstStyle/>
                    <a:p>
                      <a:r>
                        <a:rPr lang="en-AU" b="1" dirty="0">
                          <a:solidFill>
                            <a:srgbClr val="008000"/>
                          </a:solidFill>
                        </a:rPr>
                        <a:t>Aus</a:t>
                      </a:r>
                    </a:p>
                  </a:txBody>
                  <a:tcPr/>
                </a:tc>
                <a:tc>
                  <a:txBody>
                    <a:bodyPr/>
                    <a:lstStyle/>
                    <a:p>
                      <a:pPr algn="ctr"/>
                      <a:r>
                        <a:rPr lang="en-AU" sz="1600" b="1" dirty="0">
                          <a:solidFill>
                            <a:schemeClr val="tx1"/>
                          </a:solidFill>
                        </a:rPr>
                        <a:t> 18.7          </a:t>
                      </a:r>
                    </a:p>
                  </a:txBody>
                  <a:tcPr/>
                </a:tc>
                <a:tc>
                  <a:txBody>
                    <a:bodyPr/>
                    <a:lstStyle/>
                    <a:p>
                      <a:pPr algn="ctr"/>
                      <a:r>
                        <a:rPr lang="en-AU" sz="1600" b="1" dirty="0">
                          <a:solidFill>
                            <a:schemeClr val="tx1"/>
                          </a:solidFill>
                        </a:rPr>
                        <a:t>5.3 </a:t>
                      </a:r>
                    </a:p>
                  </a:txBody>
                  <a:tcPr/>
                </a:tc>
                <a:tc>
                  <a:txBody>
                    <a:bodyPr/>
                    <a:lstStyle/>
                    <a:p>
                      <a:pPr algn="ctr"/>
                      <a:r>
                        <a:rPr lang="en-AU" sz="1600" b="1" dirty="0">
                          <a:solidFill>
                            <a:schemeClr val="tx1"/>
                          </a:solidFill>
                        </a:rPr>
                        <a:t> 2.5 </a:t>
                      </a:r>
                    </a:p>
                  </a:txBody>
                  <a:tcPr/>
                </a:tc>
                <a:tc>
                  <a:txBody>
                    <a:bodyPr/>
                    <a:lstStyle/>
                    <a:p>
                      <a:r>
                        <a:rPr lang="en-AU" sz="1800" b="1" dirty="0">
                          <a:solidFill>
                            <a:srgbClr val="0000FF"/>
                          </a:solidFill>
                        </a:rPr>
                        <a:t> </a:t>
                      </a:r>
                      <a:r>
                        <a:rPr lang="en-AU" sz="1800" b="1" dirty="0">
                          <a:solidFill>
                            <a:srgbClr val="008000"/>
                          </a:solidFill>
                        </a:rPr>
                        <a:t>2.8</a:t>
                      </a:r>
                    </a:p>
                  </a:txBody>
                  <a:tcPr/>
                </a:tc>
                <a:extLst>
                  <a:ext uri="{0D108BD9-81ED-4DB2-BD59-A6C34878D82A}">
                    <a16:rowId xmlns:a16="http://schemas.microsoft.com/office/drawing/2014/main" val="3699976391"/>
                  </a:ext>
                </a:extLst>
              </a:tr>
            </a:tbl>
          </a:graphicData>
        </a:graphic>
      </p:graphicFrame>
      <p:cxnSp>
        <p:nvCxnSpPr>
          <p:cNvPr id="58" name="Straight Arrow Connector 57">
            <a:extLst>
              <a:ext uri="{FF2B5EF4-FFF2-40B4-BE49-F238E27FC236}">
                <a16:creationId xmlns:a16="http://schemas.microsoft.com/office/drawing/2014/main" id="{85C27626-1B3A-0F65-A2C6-9217FFE4C088}"/>
              </a:ext>
            </a:extLst>
          </p:cNvPr>
          <p:cNvCxnSpPr>
            <a:cxnSpLocks/>
          </p:cNvCxnSpPr>
          <p:nvPr/>
        </p:nvCxnSpPr>
        <p:spPr>
          <a:xfrm flipV="1">
            <a:off x="7681913" y="5245549"/>
            <a:ext cx="1483858" cy="556537"/>
          </a:xfrm>
          <a:prstGeom prst="straightConnector1">
            <a:avLst/>
          </a:prstGeom>
          <a:ln w="50800">
            <a:solidFill>
              <a:schemeClr val="accent4"/>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E88C53A-5FF4-9539-1F88-DB263C613D80}"/>
              </a:ext>
            </a:extLst>
          </p:cNvPr>
          <p:cNvCxnSpPr>
            <a:cxnSpLocks/>
          </p:cNvCxnSpPr>
          <p:nvPr/>
        </p:nvCxnSpPr>
        <p:spPr>
          <a:xfrm>
            <a:off x="2623457" y="3810000"/>
            <a:ext cx="7293429" cy="0"/>
          </a:xfrm>
          <a:prstGeom prst="line">
            <a:avLst/>
          </a:prstGeom>
          <a:ln w="50800">
            <a:prstDash val="sysDash"/>
          </a:ln>
        </p:spPr>
        <p:style>
          <a:lnRef idx="1">
            <a:schemeClr val="accent1"/>
          </a:lnRef>
          <a:fillRef idx="0">
            <a:schemeClr val="accent1"/>
          </a:fillRef>
          <a:effectRef idx="0">
            <a:schemeClr val="accent1"/>
          </a:effectRef>
          <a:fontRef idx="minor">
            <a:schemeClr val="tx1"/>
          </a:fontRef>
        </p:style>
      </p:cxnSp>
      <p:sp>
        <p:nvSpPr>
          <p:cNvPr id="63" name="TextBox 62">
            <a:extLst>
              <a:ext uri="{FF2B5EF4-FFF2-40B4-BE49-F238E27FC236}">
                <a16:creationId xmlns:a16="http://schemas.microsoft.com/office/drawing/2014/main" id="{A895F661-EA5C-7F9A-7C8C-32D4C67AE8A6}"/>
              </a:ext>
            </a:extLst>
          </p:cNvPr>
          <p:cNvSpPr txBox="1"/>
          <p:nvPr/>
        </p:nvSpPr>
        <p:spPr>
          <a:xfrm>
            <a:off x="2623457" y="2636355"/>
            <a:ext cx="1192559"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Average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Equity Premium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5 %</a:t>
            </a:r>
          </a:p>
        </p:txBody>
      </p:sp>
      <p:sp>
        <p:nvSpPr>
          <p:cNvPr id="64" name="TextBox 63">
            <a:extLst>
              <a:ext uri="{FF2B5EF4-FFF2-40B4-BE49-F238E27FC236}">
                <a16:creationId xmlns:a16="http://schemas.microsoft.com/office/drawing/2014/main" id="{0C5F2409-A1A9-6E3B-90B0-74CB960455F0}"/>
              </a:ext>
            </a:extLst>
          </p:cNvPr>
          <p:cNvSpPr txBox="1"/>
          <p:nvPr/>
        </p:nvSpPr>
        <p:spPr>
          <a:xfrm>
            <a:off x="4234108" y="1754969"/>
            <a:ext cx="936171"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prstClr val="black"/>
                </a:solidFill>
                <a:effectLst/>
                <a:uLnTx/>
                <a:uFillTx/>
                <a:latin typeface="Arial" panose="020B0604020202020204"/>
                <a:ea typeface="+mn-ea"/>
                <a:cs typeface="+mn-cs"/>
              </a:rPr>
              <a:t>GFC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dirty="0">
                <a:ln>
                  <a:noFill/>
                </a:ln>
                <a:solidFill>
                  <a:prstClr val="black"/>
                </a:solidFill>
                <a:effectLst/>
                <a:uLnTx/>
                <a:uFillTx/>
                <a:latin typeface="Arial" panose="020B0604020202020204"/>
                <a:ea typeface="+mn-ea"/>
                <a:cs typeface="+mn-cs"/>
              </a:rPr>
              <a:t>2007-09</a:t>
            </a:r>
          </a:p>
        </p:txBody>
      </p:sp>
      <p:sp>
        <p:nvSpPr>
          <p:cNvPr id="3" name="Oval 2">
            <a:extLst>
              <a:ext uri="{FF2B5EF4-FFF2-40B4-BE49-F238E27FC236}">
                <a16:creationId xmlns:a16="http://schemas.microsoft.com/office/drawing/2014/main" id="{595AD176-45B3-A7D9-880A-F29FE4B6FA1F}"/>
              </a:ext>
            </a:extLst>
          </p:cNvPr>
          <p:cNvSpPr/>
          <p:nvPr/>
        </p:nvSpPr>
        <p:spPr>
          <a:xfrm>
            <a:off x="9024257" y="4408714"/>
            <a:ext cx="892629" cy="836835"/>
          </a:xfrm>
          <a:prstGeom prst="ellipse">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white"/>
              </a:solidFill>
              <a:effectLst/>
              <a:uLnTx/>
              <a:uFillTx/>
              <a:latin typeface="Arial" panose="020B0604020202020204"/>
              <a:ea typeface="+mn-ea"/>
              <a:cs typeface="+mn-cs"/>
            </a:endParaRPr>
          </a:p>
        </p:txBody>
      </p:sp>
    </p:spTree>
    <p:extLst>
      <p:ext uri="{BB962C8B-B14F-4D97-AF65-F5344CB8AC3E}">
        <p14:creationId xmlns:p14="http://schemas.microsoft.com/office/powerpoint/2010/main" val="3617709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CD613-1D6D-6C32-C959-C071298DCDBC}"/>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9CE8D64-AB2C-266E-046E-599BB73CAC5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6C68277D-A609-1713-C035-F2637568E5CD}"/>
              </a:ext>
            </a:extLst>
          </p:cNvPr>
          <p:cNvSpPr>
            <a:spLocks noGrp="1"/>
          </p:cNvSpPr>
          <p:nvPr>
            <p:ph type="title"/>
          </p:nvPr>
        </p:nvSpPr>
        <p:spPr>
          <a:xfrm>
            <a:off x="288213" y="282044"/>
            <a:ext cx="10222201" cy="516637"/>
          </a:xfrm>
        </p:spPr>
        <p:txBody>
          <a:bodyPr/>
          <a:lstStyle/>
          <a:p>
            <a:r>
              <a:rPr kumimoji="0" lang="en-AU" sz="2000" b="1" i="0" u="none" strike="noStrike" kern="1200" cap="none" spc="0" normalizeH="0" baseline="0" noProof="0" dirty="0">
                <a:ln>
                  <a:noFill/>
                </a:ln>
                <a:solidFill>
                  <a:srgbClr val="161818"/>
                </a:solidFill>
                <a:effectLst/>
                <a:uLnTx/>
                <a:uFillTx/>
                <a:latin typeface="Arial" panose="020B0604020202020204"/>
                <a:ea typeface="+mj-ea"/>
                <a:cs typeface="+mj-cs"/>
              </a:rPr>
              <a:t>Long term </a:t>
            </a:r>
            <a:r>
              <a:rPr lang="en-AU" sz="2000" dirty="0">
                <a:solidFill>
                  <a:srgbClr val="161818"/>
                </a:solidFill>
                <a:latin typeface="Arial" panose="020B0604020202020204"/>
              </a:rPr>
              <a:t>government bond yields continue to rise. </a:t>
            </a:r>
            <a:r>
              <a:rPr lang="en-AU" sz="2000" b="0" dirty="0">
                <a:solidFill>
                  <a:srgbClr val="161818"/>
                </a:solidFill>
                <a:latin typeface="Arial" panose="020B0604020202020204"/>
              </a:rPr>
              <a:t>Investors are becoming more concerned over inflation risks with the Middle East conflict as well as rising debt obligations</a:t>
            </a:r>
            <a:endParaRPr lang="en-AU" b="0" dirty="0"/>
          </a:p>
        </p:txBody>
      </p:sp>
      <p:pic>
        <p:nvPicPr>
          <p:cNvPr id="2" name="Picture 1">
            <a:extLst>
              <a:ext uri="{FF2B5EF4-FFF2-40B4-BE49-F238E27FC236}">
                <a16:creationId xmlns:a16="http://schemas.microsoft.com/office/drawing/2014/main" id="{9DCCA57E-54E9-0C0A-5327-CE6E31C0F09B}"/>
              </a:ext>
            </a:extLst>
          </p:cNvPr>
          <p:cNvPicPr>
            <a:picLocks noChangeAspect="1"/>
          </p:cNvPicPr>
          <p:nvPr/>
        </p:nvPicPr>
        <p:blipFill>
          <a:blip r:embed="rId2"/>
          <a:stretch>
            <a:fillRect/>
          </a:stretch>
        </p:blipFill>
        <p:spPr>
          <a:xfrm>
            <a:off x="1757786" y="922380"/>
            <a:ext cx="8398585" cy="5653576"/>
          </a:xfrm>
          <a:prstGeom prst="rect">
            <a:avLst/>
          </a:prstGeom>
        </p:spPr>
      </p:pic>
      <p:cxnSp>
        <p:nvCxnSpPr>
          <p:cNvPr id="7" name="Straight Arrow Connector 6">
            <a:extLst>
              <a:ext uri="{FF2B5EF4-FFF2-40B4-BE49-F238E27FC236}">
                <a16:creationId xmlns:a16="http://schemas.microsoft.com/office/drawing/2014/main" id="{BCAA3049-6D24-0852-A83F-6A8663E7B237}"/>
              </a:ext>
            </a:extLst>
          </p:cNvPr>
          <p:cNvCxnSpPr/>
          <p:nvPr/>
        </p:nvCxnSpPr>
        <p:spPr>
          <a:xfrm flipV="1">
            <a:off x="6618514" y="2677886"/>
            <a:ext cx="1905000" cy="751114"/>
          </a:xfrm>
          <a:prstGeom prst="straightConnector1">
            <a:avLst/>
          </a:prstGeom>
          <a:ln w="508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7221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CA875-DBE2-01E5-28C1-7E93F25FCC30}"/>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1CC9668-1B19-2790-6E9C-CB0D84D4C67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CCD26B78-8D86-8A30-CEFD-6B8ADA798A34}"/>
              </a:ext>
            </a:extLst>
          </p:cNvPr>
          <p:cNvSpPr>
            <a:spLocks noGrp="1"/>
          </p:cNvSpPr>
          <p:nvPr>
            <p:ph type="title"/>
          </p:nvPr>
        </p:nvSpPr>
        <p:spPr>
          <a:xfrm>
            <a:off x="224901" y="278137"/>
            <a:ext cx="10310036" cy="875749"/>
          </a:xfrm>
        </p:spPr>
        <p:txBody>
          <a:bodyPr/>
          <a:lstStyle/>
          <a:p>
            <a:r>
              <a:rPr kumimoji="0" lang="en-AU" sz="2000" b="1" u="none" strike="noStrike" kern="1200" cap="none" spc="0" normalizeH="0" baseline="0" noProof="0" dirty="0">
                <a:ln>
                  <a:noFill/>
                </a:ln>
                <a:solidFill>
                  <a:srgbClr val="008000"/>
                </a:solidFill>
                <a:effectLst/>
                <a:uLnTx/>
                <a:uFillTx/>
                <a:latin typeface="Arial" panose="020B0604020202020204"/>
                <a:ea typeface="+mn-ea"/>
                <a:cs typeface="+mn-cs"/>
              </a:rPr>
              <a:t>Australia’s Reserve (RBA) has reversed course on </a:t>
            </a:r>
            <a:r>
              <a:rPr lang="en-AU" sz="2000" dirty="0">
                <a:solidFill>
                  <a:srgbClr val="008000"/>
                </a:solidFill>
                <a:latin typeface="Arial" panose="020B0604020202020204"/>
                <a:ea typeface="+mn-ea"/>
                <a:cs typeface="+mn-cs"/>
              </a:rPr>
              <a:t>interest rates </a:t>
            </a:r>
            <a:r>
              <a:rPr kumimoji="0" lang="en-AU" sz="2000" u="none" strike="noStrike" kern="1200" cap="none" spc="0" normalizeH="0" baseline="0" noProof="0" dirty="0">
                <a:ln>
                  <a:noFill/>
                </a:ln>
                <a:solidFill>
                  <a:prstClr val="black"/>
                </a:solidFill>
                <a:effectLst/>
                <a:uLnTx/>
                <a:uFillTx/>
                <a:latin typeface="Arial" panose="020B0604020202020204"/>
                <a:ea typeface="+mn-ea"/>
                <a:cs typeface="+mn-cs"/>
              </a:rPr>
              <a:t>with two consecutive  0.</a:t>
            </a:r>
            <a:r>
              <a:rPr lang="en-AU" sz="2000" dirty="0">
                <a:solidFill>
                  <a:prstClr val="black"/>
                </a:solidFill>
                <a:latin typeface="Arial" panose="020B0604020202020204"/>
                <a:ea typeface="+mn-ea"/>
                <a:cs typeface="+mn-cs"/>
              </a:rPr>
              <a:t>2</a:t>
            </a:r>
            <a:r>
              <a:rPr kumimoji="0" lang="en-AU" sz="2000" u="none" strike="noStrike" kern="1200" cap="none" spc="0" normalizeH="0" baseline="0" noProof="0" dirty="0">
                <a:ln>
                  <a:noFill/>
                </a:ln>
                <a:solidFill>
                  <a:prstClr val="black"/>
                </a:solidFill>
                <a:effectLst/>
                <a:uLnTx/>
                <a:uFillTx/>
                <a:latin typeface="Arial" panose="020B0604020202020204"/>
                <a:ea typeface="+mn-ea"/>
                <a:cs typeface="+mn-cs"/>
              </a:rPr>
              <a:t>5% increases in February &amp; March</a:t>
            </a:r>
            <a:r>
              <a:rPr kumimoji="0" lang="en-AU" sz="2000" b="0" u="none" strike="noStrike" kern="1200" cap="none" spc="0" normalizeH="0" baseline="0" noProof="0" dirty="0">
                <a:ln>
                  <a:noFill/>
                </a:ln>
                <a:solidFill>
                  <a:prstClr val="black"/>
                </a:solidFill>
                <a:effectLst/>
                <a:uLnTx/>
                <a:uFillTx/>
                <a:latin typeface="Arial" panose="020B0604020202020204"/>
                <a:ea typeface="+mn-ea"/>
                <a:cs typeface="+mn-cs"/>
              </a:rPr>
              <a:t>. By contrast, </a:t>
            </a:r>
            <a:r>
              <a:rPr lang="en-AU" sz="2000" b="0" dirty="0">
                <a:solidFill>
                  <a:prstClr val="black"/>
                </a:solidFill>
                <a:latin typeface="Arial" panose="020B0604020202020204"/>
                <a:ea typeface="+mn-ea"/>
                <a:cs typeface="+mn-cs"/>
              </a:rPr>
              <a:t>major</a:t>
            </a:r>
            <a:r>
              <a:rPr kumimoji="0" lang="en-AU" sz="2000" b="0" u="none" strike="noStrike" kern="1200" cap="none" spc="0" normalizeH="0" baseline="0" noProof="0" dirty="0">
                <a:ln>
                  <a:noFill/>
                </a:ln>
                <a:solidFill>
                  <a:prstClr val="black"/>
                </a:solidFill>
                <a:effectLst/>
                <a:uLnTx/>
                <a:uFillTx/>
                <a:latin typeface="Arial" panose="020B0604020202020204"/>
                <a:ea typeface="+mn-ea"/>
                <a:cs typeface="+mn-cs"/>
              </a:rPr>
              <a:t> central banks have held interest rates steady this year.</a:t>
            </a:r>
            <a:endParaRPr lang="en-AU" sz="2000" dirty="0"/>
          </a:p>
        </p:txBody>
      </p:sp>
      <p:sp>
        <p:nvSpPr>
          <p:cNvPr id="9" name="TextBox 8">
            <a:extLst>
              <a:ext uri="{FF2B5EF4-FFF2-40B4-BE49-F238E27FC236}">
                <a16:creationId xmlns:a16="http://schemas.microsoft.com/office/drawing/2014/main" id="{A7FC8050-D3BF-250B-7660-54B766CE0508}"/>
              </a:ext>
            </a:extLst>
          </p:cNvPr>
          <p:cNvSpPr txBox="1"/>
          <p:nvPr/>
        </p:nvSpPr>
        <p:spPr>
          <a:xfrm>
            <a:off x="9810378" y="1588307"/>
            <a:ext cx="2176670" cy="3508653"/>
          </a:xfrm>
          <a:prstGeom prst="rect">
            <a:avLst/>
          </a:prstGeom>
          <a:noFill/>
          <a:ln w="12700">
            <a:solidFill>
              <a:srgbClr val="7030A0"/>
            </a:solidFill>
            <a:prstDash val="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Central Bank interest rate cuts   since start of  2024</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008000"/>
                </a:solidFill>
                <a:effectLst/>
                <a:uLnTx/>
                <a:uFillTx/>
                <a:latin typeface="Arial" panose="020B0604020202020204"/>
                <a:ea typeface="+mn-ea"/>
                <a:cs typeface="+mn-cs"/>
              </a:rPr>
              <a:t>Australia  - 0.25 %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0000FF"/>
                </a:solidFill>
                <a:effectLst/>
                <a:uLnTx/>
                <a:uFillTx/>
                <a:latin typeface="Arial" panose="020B0604020202020204"/>
                <a:ea typeface="+mn-ea"/>
                <a:cs typeface="+mn-cs"/>
              </a:rPr>
              <a:t>USA   - 1.75 %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400" b="1" i="1" u="none" strike="noStrike" kern="1200" cap="none" spc="0" normalizeH="0" baseline="0" noProof="0" dirty="0">
              <a:ln>
                <a:noFill/>
              </a:ln>
              <a:solidFill>
                <a:srgbClr val="00800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D86018"/>
                </a:solidFill>
                <a:effectLst/>
                <a:uLnTx/>
                <a:uFillTx/>
                <a:latin typeface="Arial" panose="020B0604020202020204"/>
                <a:ea typeface="+mn-ea"/>
                <a:cs typeface="+mn-cs"/>
              </a:rPr>
              <a:t>Europe  -  2.0 %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1" u="none" strike="noStrike" kern="1200" cap="none" spc="0" normalizeH="0" baseline="0" noProof="0" dirty="0">
              <a:ln>
                <a:noFill/>
              </a:ln>
              <a:solidFill>
                <a:srgbClr val="D86018">
                  <a:lumMod val="75000"/>
                </a:srgbClr>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1" u="none" strike="noStrike" kern="1200" cap="none" spc="0" normalizeH="0" baseline="0" noProof="0" dirty="0">
              <a:ln>
                <a:noFill/>
              </a:ln>
              <a:solidFill>
                <a:srgbClr val="D86018">
                  <a:lumMod val="75000"/>
                </a:srgbClr>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FF0000"/>
                </a:solidFill>
                <a:effectLst/>
                <a:uLnTx/>
                <a:uFillTx/>
                <a:latin typeface="Arial" panose="020B0604020202020204"/>
                <a:ea typeface="+mn-ea"/>
                <a:cs typeface="+mn-cs"/>
              </a:rPr>
              <a:t>China    - 1 %</a:t>
            </a:r>
          </a:p>
        </p:txBody>
      </p:sp>
      <p:pic>
        <p:nvPicPr>
          <p:cNvPr id="2" name="Picture 1">
            <a:extLst>
              <a:ext uri="{FF2B5EF4-FFF2-40B4-BE49-F238E27FC236}">
                <a16:creationId xmlns:a16="http://schemas.microsoft.com/office/drawing/2014/main" id="{12185BEB-9560-F8E6-2AC0-71D6630E069E}"/>
              </a:ext>
            </a:extLst>
          </p:cNvPr>
          <p:cNvPicPr>
            <a:picLocks noChangeAspect="1"/>
          </p:cNvPicPr>
          <p:nvPr/>
        </p:nvPicPr>
        <p:blipFill>
          <a:blip r:embed="rId2"/>
          <a:stretch>
            <a:fillRect/>
          </a:stretch>
        </p:blipFill>
        <p:spPr>
          <a:xfrm>
            <a:off x="1796144" y="1153887"/>
            <a:ext cx="7374274" cy="5541718"/>
          </a:xfrm>
          <a:prstGeom prst="rect">
            <a:avLst/>
          </a:prstGeom>
        </p:spPr>
      </p:pic>
    </p:spTree>
    <p:extLst>
      <p:ext uri="{BB962C8B-B14F-4D97-AF65-F5344CB8AC3E}">
        <p14:creationId xmlns:p14="http://schemas.microsoft.com/office/powerpoint/2010/main" val="2553072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A54D32-50EC-2D3E-12A3-7D65569E72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EC69B9-8819-8B16-A191-6506318816DE}"/>
              </a:ext>
            </a:extLst>
          </p:cNvPr>
          <p:cNvSpPr>
            <a:spLocks noGrp="1"/>
          </p:cNvSpPr>
          <p:nvPr>
            <p:ph type="title"/>
          </p:nvPr>
        </p:nvSpPr>
        <p:spPr>
          <a:xfrm>
            <a:off x="108857" y="244162"/>
            <a:ext cx="10820400" cy="909724"/>
          </a:xfrm>
        </p:spPr>
        <p:txBody>
          <a:bodyPr/>
          <a:lstStyle/>
          <a:p>
            <a:r>
              <a:rPr lang="en-AU" sz="2000" dirty="0"/>
              <a:t>Federal Reserve’s (FED) March meeting kept the </a:t>
            </a:r>
            <a:r>
              <a:rPr lang="en-AU" sz="2000" dirty="0">
                <a:solidFill>
                  <a:srgbClr val="0000FF"/>
                </a:solidFill>
              </a:rPr>
              <a:t>cash interest  steady at 3.5 % to 3.75 %</a:t>
            </a:r>
            <a:r>
              <a:rPr lang="en-AU" sz="2000" dirty="0"/>
              <a:t>. </a:t>
            </a:r>
            <a:r>
              <a:rPr kumimoji="0" lang="en-AU" sz="2000" b="1" i="1" u="none" strike="noStrike" kern="1200" cap="none" spc="0" normalizeH="0" baseline="0" noProof="0" dirty="0">
                <a:ln>
                  <a:noFill/>
                </a:ln>
                <a:solidFill>
                  <a:srgbClr val="D86018"/>
                </a:solidFill>
                <a:effectLst/>
                <a:uLnTx/>
                <a:uFillTx/>
                <a:latin typeface="Arial" panose="020B0604020202020204"/>
                <a:ea typeface="+mj-ea"/>
                <a:cs typeface="+mj-cs"/>
              </a:rPr>
              <a:t>Bond market </a:t>
            </a:r>
            <a:r>
              <a:rPr lang="en-AU" sz="2000" b="0" i="1" dirty="0">
                <a:solidFill>
                  <a:srgbClr val="161818"/>
                </a:solidFill>
                <a:latin typeface="Arial" panose="020B0604020202020204"/>
              </a:rPr>
              <a:t>and </a:t>
            </a:r>
            <a:r>
              <a:rPr kumimoji="0" lang="en-AU" sz="2000" i="1" u="none" strike="noStrike" kern="1200" cap="none" spc="0" normalizeH="0" baseline="0" noProof="0" dirty="0">
                <a:ln>
                  <a:noFill/>
                </a:ln>
                <a:solidFill>
                  <a:srgbClr val="FF0000"/>
                </a:solidFill>
                <a:effectLst/>
                <a:uLnTx/>
                <a:uFillTx/>
                <a:latin typeface="Arial" panose="020B0604020202020204"/>
                <a:ea typeface="+mj-ea"/>
                <a:cs typeface="+mj-cs"/>
              </a:rPr>
              <a:t>CME </a:t>
            </a:r>
            <a:r>
              <a:rPr lang="en-AU" sz="2000" i="1" dirty="0">
                <a:solidFill>
                  <a:srgbClr val="FF0000"/>
                </a:solidFill>
                <a:latin typeface="Arial" panose="020B0604020202020204"/>
              </a:rPr>
              <a:t>Futures pricing </a:t>
            </a:r>
            <a:r>
              <a:rPr lang="en-AU" sz="2000" b="0" i="1" dirty="0"/>
              <a:t>suggest that the FED will keep interest rates on hold this year. </a:t>
            </a:r>
            <a:endParaRPr lang="en-AU" sz="2000" b="0" dirty="0"/>
          </a:p>
        </p:txBody>
      </p:sp>
      <p:sp>
        <p:nvSpPr>
          <p:cNvPr id="4" name="Slide Number Placeholder 3">
            <a:extLst>
              <a:ext uri="{FF2B5EF4-FFF2-40B4-BE49-F238E27FC236}">
                <a16:creationId xmlns:a16="http://schemas.microsoft.com/office/drawing/2014/main" id="{A22DB9E8-8071-8407-BC78-B7BC3365E3A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3" name="Picture 2">
            <a:extLst>
              <a:ext uri="{FF2B5EF4-FFF2-40B4-BE49-F238E27FC236}">
                <a16:creationId xmlns:a16="http://schemas.microsoft.com/office/drawing/2014/main" id="{EFEE55C9-15A8-34A0-0D05-29A6B6B3B68F}"/>
              </a:ext>
            </a:extLst>
          </p:cNvPr>
          <p:cNvPicPr>
            <a:picLocks noChangeAspect="1"/>
          </p:cNvPicPr>
          <p:nvPr/>
        </p:nvPicPr>
        <p:blipFill>
          <a:blip r:embed="rId2"/>
          <a:stretch>
            <a:fillRect/>
          </a:stretch>
        </p:blipFill>
        <p:spPr>
          <a:xfrm>
            <a:off x="1719943" y="1010206"/>
            <a:ext cx="8186057" cy="5685399"/>
          </a:xfrm>
          <a:prstGeom prst="rect">
            <a:avLst/>
          </a:prstGeom>
        </p:spPr>
      </p:pic>
      <p:pic>
        <p:nvPicPr>
          <p:cNvPr id="5" name="Picture 4">
            <a:extLst>
              <a:ext uri="{FF2B5EF4-FFF2-40B4-BE49-F238E27FC236}">
                <a16:creationId xmlns:a16="http://schemas.microsoft.com/office/drawing/2014/main" id="{0823799E-7EF1-58F9-E80D-EB84120F1BAF}"/>
              </a:ext>
            </a:extLst>
          </p:cNvPr>
          <p:cNvPicPr>
            <a:picLocks noChangeAspect="1"/>
          </p:cNvPicPr>
          <p:nvPr/>
        </p:nvPicPr>
        <p:blipFill>
          <a:blip r:embed="rId3"/>
          <a:stretch>
            <a:fillRect/>
          </a:stretch>
        </p:blipFill>
        <p:spPr>
          <a:xfrm>
            <a:off x="3353180" y="5000377"/>
            <a:ext cx="1261981" cy="847417"/>
          </a:xfrm>
          <a:prstGeom prst="rect">
            <a:avLst/>
          </a:prstGeom>
        </p:spPr>
      </p:pic>
    </p:spTree>
    <p:extLst>
      <p:ext uri="{BB962C8B-B14F-4D97-AF65-F5344CB8AC3E}">
        <p14:creationId xmlns:p14="http://schemas.microsoft.com/office/powerpoint/2010/main" val="2246227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5AC6C-BF45-4AE1-9C82-FB0BB3FBC516}"/>
              </a:ext>
            </a:extLst>
          </p:cNvPr>
          <p:cNvSpPr>
            <a:spLocks noGrp="1"/>
          </p:cNvSpPr>
          <p:nvPr>
            <p:ph type="title"/>
          </p:nvPr>
        </p:nvSpPr>
        <p:spPr>
          <a:xfrm>
            <a:off x="379853" y="261342"/>
            <a:ext cx="10424462" cy="631686"/>
          </a:xfrm>
        </p:spPr>
        <p:txBody>
          <a:bodyPr/>
          <a:lstStyle/>
          <a:p>
            <a:r>
              <a:rPr lang="en-AU" sz="2000" dirty="0">
                <a:solidFill>
                  <a:schemeClr val="tx1"/>
                </a:solidFill>
              </a:rPr>
              <a:t>Before the Global Energy Crisis began, China was staring to show encouraging growth signs with solid industrial production data.</a:t>
            </a:r>
            <a:endParaRPr lang="en-AU" sz="1800" b="0" dirty="0">
              <a:solidFill>
                <a:schemeClr val="tx1"/>
              </a:solidFill>
            </a:endParaRPr>
          </a:p>
        </p:txBody>
      </p:sp>
      <p:sp>
        <p:nvSpPr>
          <p:cNvPr id="5" name="Slide Number Placeholder 4">
            <a:extLst>
              <a:ext uri="{FF2B5EF4-FFF2-40B4-BE49-F238E27FC236}">
                <a16:creationId xmlns:a16="http://schemas.microsoft.com/office/drawing/2014/main" id="{05DC97BE-ED50-4AE0-BC14-EE6D8CD8F511}"/>
              </a:ext>
            </a:extLst>
          </p:cNvPr>
          <p:cNvSpPr>
            <a:spLocks noGrp="1"/>
          </p:cNvSpPr>
          <p:nvPr>
            <p:ph type="sldNum" sz="quarter" idx="10"/>
          </p:nvPr>
        </p:nvSpPr>
        <p:spPr>
          <a:xfrm>
            <a:off x="11832546" y="6405379"/>
            <a:ext cx="257175" cy="191279"/>
          </a:xfrm>
        </p:spPr>
        <p:txBody>
          <a:bodyPr/>
          <a:lstStyle/>
          <a:p>
            <a:fld id="{85862CF6-E18B-41F7-91E3-0BE057B5524C}" type="slidenum">
              <a:rPr lang="en-AU" smtClean="0"/>
              <a:pPr/>
              <a:t>18</a:t>
            </a:fld>
            <a:endParaRPr lang="en-AU" sz="749" dirty="0"/>
          </a:p>
        </p:txBody>
      </p:sp>
      <p:sp>
        <p:nvSpPr>
          <p:cNvPr id="3" name="TextBox 2">
            <a:extLst>
              <a:ext uri="{FF2B5EF4-FFF2-40B4-BE49-F238E27FC236}">
                <a16:creationId xmlns:a16="http://schemas.microsoft.com/office/drawing/2014/main" id="{D73D1123-8339-4D90-A91E-4DCD65BF2C16}"/>
              </a:ext>
            </a:extLst>
          </p:cNvPr>
          <p:cNvSpPr txBox="1"/>
          <p:nvPr/>
        </p:nvSpPr>
        <p:spPr>
          <a:xfrm>
            <a:off x="10972523" y="6627168"/>
            <a:ext cx="1117198" cy="230832"/>
          </a:xfrm>
          <a:prstGeom prst="rect">
            <a:avLst/>
          </a:prstGeom>
          <a:noFill/>
        </p:spPr>
        <p:txBody>
          <a:bodyPr wrap="square" rtlCol="0">
            <a:spAutoFit/>
          </a:bodyPr>
          <a:lstStyle/>
          <a:p>
            <a:r>
              <a:rPr lang="en-AU" sz="900" dirty="0">
                <a:effectLst/>
                <a:latin typeface="Calibri" panose="020F0502020204030204" pitchFamily="34" charset="0"/>
                <a:ea typeface="Calibri" panose="020F0502020204030204" pitchFamily="34" charset="0"/>
                <a:cs typeface="Times New Roman" panose="02020603050405020304" pitchFamily="18" charset="0"/>
              </a:rPr>
              <a:t>AAAequitycycle.xls</a:t>
            </a:r>
          </a:p>
        </p:txBody>
      </p:sp>
      <p:sp>
        <p:nvSpPr>
          <p:cNvPr id="8" name="TextBox 7">
            <a:extLst>
              <a:ext uri="{FF2B5EF4-FFF2-40B4-BE49-F238E27FC236}">
                <a16:creationId xmlns:a16="http://schemas.microsoft.com/office/drawing/2014/main" id="{F2AF7A04-DFA2-4C6D-B8CA-E9C14E425136}"/>
              </a:ext>
            </a:extLst>
          </p:cNvPr>
          <p:cNvSpPr txBox="1"/>
          <p:nvPr/>
        </p:nvSpPr>
        <p:spPr>
          <a:xfrm>
            <a:off x="216566" y="1021178"/>
            <a:ext cx="5084775" cy="5693866"/>
          </a:xfrm>
          <a:prstGeom prst="rect">
            <a:avLst/>
          </a:prstGeom>
          <a:noFill/>
        </p:spPr>
        <p:txBody>
          <a:bodyPr wrap="square" lIns="91440" tIns="45720" rIns="91440" bIns="45720" rtlCol="0" anchor="t">
            <a:spAutoFit/>
          </a:bodyPr>
          <a:lstStyle/>
          <a:p>
            <a:endParaRPr lang="en-AU" sz="1200" b="1" dirty="0">
              <a:solidFill>
                <a:prstClr val="black"/>
              </a:solidFill>
              <a:latin typeface="Arial" panose="020B0604020202020204"/>
              <a:ea typeface="+mj-ea"/>
              <a:cs typeface="+mj-cs"/>
            </a:endParaRPr>
          </a:p>
          <a:p>
            <a:r>
              <a:rPr lang="en-AU" b="1" dirty="0"/>
              <a:t>China’s production data has been resilient </a:t>
            </a:r>
            <a:r>
              <a:rPr lang="en-AU" dirty="0"/>
              <a:t> given that China has been successful in redirecting exports to other countries beyond the United States.  Tariffs have had little detrimental impact so far.</a:t>
            </a:r>
          </a:p>
          <a:p>
            <a:endParaRPr lang="en-AU" dirty="0"/>
          </a:p>
          <a:p>
            <a:r>
              <a:rPr lang="en-AU" dirty="0">
                <a:cs typeface="Arial"/>
              </a:rPr>
              <a:t>As the RBA noted in February meeting minutes:</a:t>
            </a:r>
          </a:p>
          <a:p>
            <a:endParaRPr lang="en-AU" sz="1000" dirty="0"/>
          </a:p>
          <a:p>
            <a:r>
              <a:rPr lang="en-AU" i="1" dirty="0"/>
              <a:t>“ Growth in China had remained in line with the authorities’ 2025 growth target, as strength in exports had offset ongoing weakness in domestic demand. Another factor was the role of technology-related spending in the global economy. ”</a:t>
            </a:r>
          </a:p>
          <a:p>
            <a:endParaRPr lang="en-AU" b="1" dirty="0"/>
          </a:p>
          <a:p>
            <a:r>
              <a:rPr lang="en-AU" b="1" dirty="0"/>
              <a:t>China’s </a:t>
            </a:r>
            <a:r>
              <a:rPr lang="en-AU" b="1" dirty="0">
                <a:solidFill>
                  <a:srgbClr val="0000FF"/>
                </a:solidFill>
              </a:rPr>
              <a:t>industrial production </a:t>
            </a:r>
            <a:r>
              <a:rPr lang="en-AU" dirty="0"/>
              <a:t>recorded 5.7% annual growth in March</a:t>
            </a:r>
          </a:p>
          <a:p>
            <a:endParaRPr lang="en-AU" dirty="0"/>
          </a:p>
          <a:p>
            <a:r>
              <a:rPr lang="en-AU" b="1" dirty="0">
                <a:solidFill>
                  <a:srgbClr val="FF0000"/>
                </a:solidFill>
              </a:rPr>
              <a:t>Retail sales </a:t>
            </a:r>
            <a:r>
              <a:rPr lang="en-AU" dirty="0"/>
              <a:t> are subdued with only 1.7 % annual growth in March</a:t>
            </a:r>
          </a:p>
        </p:txBody>
      </p:sp>
      <p:pic>
        <p:nvPicPr>
          <p:cNvPr id="7" name="Picture 6">
            <a:extLst>
              <a:ext uri="{FF2B5EF4-FFF2-40B4-BE49-F238E27FC236}">
                <a16:creationId xmlns:a16="http://schemas.microsoft.com/office/drawing/2014/main" id="{3F9ADA40-5D44-91EC-435A-346F54E04498}"/>
              </a:ext>
            </a:extLst>
          </p:cNvPr>
          <p:cNvPicPr>
            <a:picLocks noChangeAspect="1"/>
          </p:cNvPicPr>
          <p:nvPr/>
        </p:nvPicPr>
        <p:blipFill>
          <a:blip r:embed="rId3"/>
          <a:stretch>
            <a:fillRect/>
          </a:stretch>
        </p:blipFill>
        <p:spPr>
          <a:xfrm>
            <a:off x="5301341" y="1021178"/>
            <a:ext cx="6674093" cy="5575480"/>
          </a:xfrm>
          <a:prstGeom prst="rect">
            <a:avLst/>
          </a:prstGeom>
        </p:spPr>
      </p:pic>
      <p:pic>
        <p:nvPicPr>
          <p:cNvPr id="9" name="Picture 8">
            <a:extLst>
              <a:ext uri="{FF2B5EF4-FFF2-40B4-BE49-F238E27FC236}">
                <a16:creationId xmlns:a16="http://schemas.microsoft.com/office/drawing/2014/main" id="{5A0C7A46-5784-7D0E-F109-CE8424DCCD13}"/>
              </a:ext>
            </a:extLst>
          </p:cNvPr>
          <p:cNvPicPr>
            <a:picLocks noChangeAspect="1"/>
          </p:cNvPicPr>
          <p:nvPr/>
        </p:nvPicPr>
        <p:blipFill>
          <a:blip r:embed="rId4"/>
          <a:stretch>
            <a:fillRect/>
          </a:stretch>
        </p:blipFill>
        <p:spPr>
          <a:xfrm>
            <a:off x="10972523" y="3656699"/>
            <a:ext cx="566977" cy="676715"/>
          </a:xfrm>
          <a:prstGeom prst="rect">
            <a:avLst/>
          </a:prstGeom>
        </p:spPr>
      </p:pic>
    </p:spTree>
    <p:extLst>
      <p:ext uri="{BB962C8B-B14F-4D97-AF65-F5344CB8AC3E}">
        <p14:creationId xmlns:p14="http://schemas.microsoft.com/office/powerpoint/2010/main" val="863089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5FCFC-4CA4-7461-22DF-763A77E26A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794B0D-E718-AB70-7202-A72BC5466FD1}"/>
              </a:ext>
            </a:extLst>
          </p:cNvPr>
          <p:cNvSpPr>
            <a:spLocks noGrp="1"/>
          </p:cNvSpPr>
          <p:nvPr>
            <p:ph type="title"/>
          </p:nvPr>
        </p:nvSpPr>
        <p:spPr>
          <a:xfrm>
            <a:off x="251590" y="271289"/>
            <a:ext cx="10359702" cy="615553"/>
          </a:xfrm>
        </p:spPr>
        <p:txBody>
          <a:bodyPr/>
          <a:lstStyle/>
          <a:p>
            <a:r>
              <a:rPr lang="en-AU" sz="2000" b="1" dirty="0">
                <a:latin typeface="Arial" panose="020B0604020202020204" pitchFamily="34" charset="0"/>
                <a:cs typeface="Arial" panose="020B0604020202020204" pitchFamily="34" charset="0"/>
              </a:rPr>
              <a:t>Iron Ore prices have also been a positive surprise by staying above</a:t>
            </a:r>
            <a:r>
              <a:rPr lang="en-AU" sz="2000" dirty="0">
                <a:latin typeface="Arial" panose="020B0604020202020204" pitchFamily="34" charset="0"/>
                <a:cs typeface="Arial" panose="020B0604020202020204" pitchFamily="34" charset="0"/>
              </a:rPr>
              <a:t> </a:t>
            </a:r>
            <a:r>
              <a:rPr lang="en-AU" sz="2000" b="1" dirty="0">
                <a:latin typeface="Arial" panose="020B0604020202020204" pitchFamily="34" charset="0"/>
                <a:cs typeface="Arial" panose="020B0604020202020204" pitchFamily="34" charset="0"/>
              </a:rPr>
              <a:t>US$ </a:t>
            </a:r>
            <a:r>
              <a:rPr lang="en-AU" sz="2000" dirty="0">
                <a:latin typeface="Arial" panose="020B0604020202020204" pitchFamily="34" charset="0"/>
                <a:cs typeface="Arial" panose="020B0604020202020204" pitchFamily="34" charset="0"/>
              </a:rPr>
              <a:t>100</a:t>
            </a:r>
            <a:r>
              <a:rPr lang="en-AU" sz="2000" b="1" dirty="0">
                <a:latin typeface="Arial" panose="020B0604020202020204" pitchFamily="34" charset="0"/>
                <a:cs typeface="Arial" panose="020B0604020202020204" pitchFamily="34" charset="0"/>
              </a:rPr>
              <a:t> per ton despite the reality that China’s steel production is </a:t>
            </a:r>
            <a:r>
              <a:rPr lang="en-AU" sz="2000" dirty="0">
                <a:latin typeface="Arial" panose="020B0604020202020204" pitchFamily="34" charset="0"/>
                <a:cs typeface="Arial" panose="020B0604020202020204" pitchFamily="34" charset="0"/>
              </a:rPr>
              <a:t>falling</a:t>
            </a:r>
            <a:r>
              <a:rPr lang="en-AU" sz="2000" b="1" dirty="0">
                <a:latin typeface="Arial" panose="020B0604020202020204" pitchFamily="34" charset="0"/>
                <a:cs typeface="Arial" panose="020B0604020202020204" pitchFamily="34" charset="0"/>
              </a:rPr>
              <a:t>. </a:t>
            </a:r>
            <a:endParaRPr lang="en-AU" sz="1800" b="1" i="1" dirty="0">
              <a:solidFill>
                <a:schemeClr val="accent1"/>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DE4BEF9-E38D-378C-17D0-3429DCEACA4E}"/>
              </a:ext>
            </a:extLst>
          </p:cNvPr>
          <p:cNvSpPr>
            <a:spLocks noGrp="1"/>
          </p:cNvSpPr>
          <p:nvPr>
            <p:ph type="sldNum" sz="quarter" idx="10"/>
          </p:nvPr>
        </p:nvSpPr>
        <p:spPr>
          <a:xfrm>
            <a:off x="11746491" y="6041571"/>
            <a:ext cx="129823" cy="362037"/>
          </a:xfrm>
        </p:spPr>
        <p:txBody>
          <a:bodyPr/>
          <a:lstStyle/>
          <a:p>
            <a:fld id="{85862CF6-E18B-41F7-91E3-0BE057B5524C}" type="slidenum">
              <a:rPr lang="en-AU" smtClean="0"/>
              <a:pPr/>
              <a:t>19</a:t>
            </a:fld>
            <a:endParaRPr lang="en-AU" sz="749" dirty="0"/>
          </a:p>
        </p:txBody>
      </p:sp>
      <p:sp>
        <p:nvSpPr>
          <p:cNvPr id="3" name="TextBox 2">
            <a:extLst>
              <a:ext uri="{FF2B5EF4-FFF2-40B4-BE49-F238E27FC236}">
                <a16:creationId xmlns:a16="http://schemas.microsoft.com/office/drawing/2014/main" id="{EC802187-CD32-EF32-D583-2F7F7BFD009E}"/>
              </a:ext>
            </a:extLst>
          </p:cNvPr>
          <p:cNvSpPr txBox="1"/>
          <p:nvPr/>
        </p:nvSpPr>
        <p:spPr>
          <a:xfrm>
            <a:off x="114172" y="4851317"/>
            <a:ext cx="1170342" cy="1569660"/>
          </a:xfrm>
          <a:prstGeom prst="rect">
            <a:avLst/>
          </a:prstGeom>
          <a:noFill/>
        </p:spPr>
        <p:txBody>
          <a:bodyPr wrap="square" rtlCol="0">
            <a:spAutoFit/>
          </a:bodyPr>
          <a:lstStyle/>
          <a:p>
            <a:r>
              <a:rPr lang="en-AU" sz="1200" dirty="0">
                <a:effectLst/>
                <a:latin typeface="Calibri" panose="020F0502020204030204" pitchFamily="34" charset="0"/>
                <a:ea typeface="Calibri" panose="020F0502020204030204" pitchFamily="34" charset="0"/>
                <a:cs typeface="Times New Roman" panose="02020603050405020304" pitchFamily="18" charset="0"/>
              </a:rPr>
              <a:t>Refinitiv / DataStream &amp; China National Bureau of Statistics    </a:t>
            </a:r>
          </a:p>
          <a:p>
            <a:endParaRPr lang="en-AU" sz="1200" dirty="0">
              <a:latin typeface="Calibri" panose="020F0502020204030204" pitchFamily="34" charset="0"/>
              <a:ea typeface="Calibri" panose="020F0502020204030204" pitchFamily="34" charset="0"/>
              <a:cs typeface="Times New Roman" panose="02020603050405020304" pitchFamily="18" charset="0"/>
            </a:endParaRPr>
          </a:p>
          <a:p>
            <a:r>
              <a:rPr lang="en-AU" sz="1200" dirty="0">
                <a:effectLst/>
                <a:latin typeface="Calibri" panose="020F0502020204030204" pitchFamily="34" charset="0"/>
                <a:ea typeface="Calibri" panose="020F0502020204030204" pitchFamily="34" charset="0"/>
                <a:cs typeface="Times New Roman" panose="02020603050405020304" pitchFamily="18" charset="0"/>
              </a:rPr>
              <a:t>                  </a:t>
            </a:r>
            <a:r>
              <a:rPr lang="en-AU" sz="1200" dirty="0" err="1">
                <a:effectLst/>
                <a:latin typeface="Calibri" panose="020F0502020204030204" pitchFamily="34" charset="0"/>
                <a:ea typeface="Calibri" panose="020F0502020204030204" pitchFamily="34" charset="0"/>
                <a:cs typeface="Times New Roman" panose="02020603050405020304" pitchFamily="18" charset="0"/>
              </a:rPr>
              <a:t>AAAequitycycle</a:t>
            </a:r>
            <a:endParaRPr lang="en-AU"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26497274-6C98-26BF-49CC-AFA2E65245AD}"/>
              </a:ext>
            </a:extLst>
          </p:cNvPr>
          <p:cNvSpPr txBox="1"/>
          <p:nvPr/>
        </p:nvSpPr>
        <p:spPr>
          <a:xfrm>
            <a:off x="10864345" y="2775857"/>
            <a:ext cx="947057" cy="2308324"/>
          </a:xfrm>
          <a:prstGeom prst="rect">
            <a:avLst/>
          </a:prstGeom>
          <a:noFill/>
        </p:spPr>
        <p:txBody>
          <a:bodyPr wrap="square" rtlCol="0">
            <a:spAutoFit/>
          </a:bodyPr>
          <a:lstStyle/>
          <a:p>
            <a:r>
              <a:rPr lang="en-AU" b="1" dirty="0">
                <a:solidFill>
                  <a:schemeClr val="accent1"/>
                </a:solidFill>
              </a:rPr>
              <a:t>US$ </a:t>
            </a:r>
          </a:p>
          <a:p>
            <a:r>
              <a:rPr lang="en-AU" b="1" dirty="0">
                <a:solidFill>
                  <a:schemeClr val="accent1"/>
                </a:solidFill>
              </a:rPr>
              <a:t>105</a:t>
            </a:r>
          </a:p>
          <a:p>
            <a:endParaRPr lang="en-AU" b="1" dirty="0">
              <a:solidFill>
                <a:schemeClr val="accent1"/>
              </a:solidFill>
            </a:endParaRPr>
          </a:p>
          <a:p>
            <a:endParaRPr lang="en-AU" b="1" dirty="0">
              <a:solidFill>
                <a:schemeClr val="accent1"/>
              </a:solidFill>
            </a:endParaRPr>
          </a:p>
          <a:p>
            <a:endParaRPr lang="en-AU" dirty="0"/>
          </a:p>
          <a:p>
            <a:endParaRPr lang="en-AU" dirty="0"/>
          </a:p>
          <a:p>
            <a:endParaRPr lang="en-AU" dirty="0"/>
          </a:p>
          <a:p>
            <a:r>
              <a:rPr lang="en-AU" b="1" dirty="0"/>
              <a:t>- 6.8 %</a:t>
            </a:r>
          </a:p>
        </p:txBody>
      </p:sp>
      <p:pic>
        <p:nvPicPr>
          <p:cNvPr id="6" name="Picture 5">
            <a:extLst>
              <a:ext uri="{FF2B5EF4-FFF2-40B4-BE49-F238E27FC236}">
                <a16:creationId xmlns:a16="http://schemas.microsoft.com/office/drawing/2014/main" id="{40D662AB-658D-0113-2B9E-4561D53FB766}"/>
              </a:ext>
            </a:extLst>
          </p:cNvPr>
          <p:cNvPicPr>
            <a:picLocks noChangeAspect="1"/>
          </p:cNvPicPr>
          <p:nvPr/>
        </p:nvPicPr>
        <p:blipFill>
          <a:blip r:embed="rId2"/>
          <a:stretch>
            <a:fillRect/>
          </a:stretch>
        </p:blipFill>
        <p:spPr>
          <a:xfrm>
            <a:off x="1905001" y="886842"/>
            <a:ext cx="8706292" cy="5851415"/>
          </a:xfrm>
          <a:prstGeom prst="rect">
            <a:avLst/>
          </a:prstGeom>
        </p:spPr>
      </p:pic>
      <p:pic>
        <p:nvPicPr>
          <p:cNvPr id="7" name="Picture 6">
            <a:extLst>
              <a:ext uri="{FF2B5EF4-FFF2-40B4-BE49-F238E27FC236}">
                <a16:creationId xmlns:a16="http://schemas.microsoft.com/office/drawing/2014/main" id="{F19EAE6A-4991-D015-7EDB-4116C3E45256}"/>
              </a:ext>
            </a:extLst>
          </p:cNvPr>
          <p:cNvPicPr>
            <a:picLocks noChangeAspect="1"/>
          </p:cNvPicPr>
          <p:nvPr/>
        </p:nvPicPr>
        <p:blipFill>
          <a:blip r:embed="rId3"/>
          <a:stretch>
            <a:fillRect/>
          </a:stretch>
        </p:blipFill>
        <p:spPr>
          <a:xfrm>
            <a:off x="8956722" y="3627346"/>
            <a:ext cx="1005927" cy="2414225"/>
          </a:xfrm>
          <a:prstGeom prst="rect">
            <a:avLst/>
          </a:prstGeom>
        </p:spPr>
      </p:pic>
      <p:pic>
        <p:nvPicPr>
          <p:cNvPr id="11" name="Picture 10">
            <a:extLst>
              <a:ext uri="{FF2B5EF4-FFF2-40B4-BE49-F238E27FC236}">
                <a16:creationId xmlns:a16="http://schemas.microsoft.com/office/drawing/2014/main" id="{95332658-087B-D301-16DD-72EB981CC184}"/>
              </a:ext>
            </a:extLst>
          </p:cNvPr>
          <p:cNvPicPr>
            <a:picLocks noChangeAspect="1"/>
          </p:cNvPicPr>
          <p:nvPr/>
        </p:nvPicPr>
        <p:blipFill>
          <a:blip r:embed="rId4"/>
          <a:stretch>
            <a:fillRect/>
          </a:stretch>
        </p:blipFill>
        <p:spPr>
          <a:xfrm>
            <a:off x="2854079" y="1707691"/>
            <a:ext cx="3566469" cy="774259"/>
          </a:xfrm>
          <a:prstGeom prst="rect">
            <a:avLst/>
          </a:prstGeom>
        </p:spPr>
      </p:pic>
      <p:cxnSp>
        <p:nvCxnSpPr>
          <p:cNvPr id="13" name="Straight Arrow Connector 12">
            <a:extLst>
              <a:ext uri="{FF2B5EF4-FFF2-40B4-BE49-F238E27FC236}">
                <a16:creationId xmlns:a16="http://schemas.microsoft.com/office/drawing/2014/main" id="{9AD9D465-C949-F238-2FA4-134C19232A0F}"/>
              </a:ext>
            </a:extLst>
          </p:cNvPr>
          <p:cNvCxnSpPr>
            <a:cxnSpLocks/>
          </p:cNvCxnSpPr>
          <p:nvPr/>
        </p:nvCxnSpPr>
        <p:spPr>
          <a:xfrm>
            <a:off x="5519057" y="2481950"/>
            <a:ext cx="658472" cy="500736"/>
          </a:xfrm>
          <a:prstGeom prst="straightConnector1">
            <a:avLst/>
          </a:prstGeom>
          <a:ln w="50800">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5723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EDBE86D-7AC9-44D6-9D0F-FAD44F605FEA}"/>
              </a:ext>
            </a:extLst>
          </p:cNvPr>
          <p:cNvSpPr>
            <a:spLocks noGrp="1"/>
          </p:cNvSpPr>
          <p:nvPr>
            <p:ph type="sldNum" sz="quarter" idx="12"/>
          </p:nvPr>
        </p:nvSpPr>
        <p:spPr>
          <a:xfrm>
            <a:off x="11816596" y="6666721"/>
            <a:ext cx="257175" cy="191279"/>
          </a:xfrm>
        </p:spPr>
        <p:txBody>
          <a:bodyPr wrap="none"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20</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 name="TextBox 17">
            <a:extLst>
              <a:ext uri="{FF2B5EF4-FFF2-40B4-BE49-F238E27FC236}">
                <a16:creationId xmlns:a16="http://schemas.microsoft.com/office/drawing/2014/main" id="{6273B731-FD29-4A12-94F4-7AEE8BC257D4}"/>
              </a:ext>
            </a:extLst>
          </p:cNvPr>
          <p:cNvSpPr txBox="1"/>
          <p:nvPr/>
        </p:nvSpPr>
        <p:spPr>
          <a:xfrm>
            <a:off x="12877014" y="133860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9" name="Title 4">
            <a:extLst>
              <a:ext uri="{FF2B5EF4-FFF2-40B4-BE49-F238E27FC236}">
                <a16:creationId xmlns:a16="http://schemas.microsoft.com/office/drawing/2014/main" id="{E03C54D5-0860-7733-391C-6228C53D2892}"/>
              </a:ext>
            </a:extLst>
          </p:cNvPr>
          <p:cNvSpPr>
            <a:spLocks noGrp="1"/>
          </p:cNvSpPr>
          <p:nvPr>
            <p:ph type="title"/>
          </p:nvPr>
        </p:nvSpPr>
        <p:spPr>
          <a:xfrm>
            <a:off x="130174" y="253345"/>
            <a:ext cx="10755539" cy="1270656"/>
          </a:xfrm>
        </p:spPr>
        <p:txBody>
          <a:bodyPr/>
          <a:lstStyle/>
          <a:p>
            <a:r>
              <a:rPr lang="en-US" sz="2000" dirty="0"/>
              <a:t>Australia’s  monthly  Consumer  Price  Index  (CPI) had </a:t>
            </a:r>
            <a:r>
              <a:rPr lang="en-US" sz="2000" dirty="0">
                <a:solidFill>
                  <a:srgbClr val="006600"/>
                </a:solidFill>
              </a:rPr>
              <a:t>Headline annual inflation </a:t>
            </a:r>
            <a:r>
              <a:rPr lang="en-US" sz="1800" b="0" dirty="0">
                <a:solidFill>
                  <a:schemeClr val="tx1"/>
                </a:solidFill>
              </a:rPr>
              <a:t> at 3.7 %. Note that this February CPI data comes before the impact of the Middle East conflict on oil prices which will start to be experienced in  March. </a:t>
            </a:r>
            <a:r>
              <a:rPr lang="en-US" sz="1800" i="1" dirty="0">
                <a:solidFill>
                  <a:schemeClr val="tx1"/>
                </a:solidFill>
              </a:rPr>
              <a:t>For the RBA that is concerned that  “</a:t>
            </a:r>
            <a:r>
              <a:rPr lang="en-US" sz="1800" i="1" dirty="0">
                <a:solidFill>
                  <a:srgbClr val="008000"/>
                </a:solidFill>
              </a:rPr>
              <a:t>inflation </a:t>
            </a:r>
            <a:r>
              <a:rPr lang="en-US" sz="1800" i="1" dirty="0">
                <a:solidFill>
                  <a:schemeClr val="tx1"/>
                </a:solidFill>
              </a:rPr>
              <a:t>was already </a:t>
            </a:r>
            <a:br>
              <a:rPr lang="en-US" sz="1800" i="1" dirty="0">
                <a:solidFill>
                  <a:schemeClr val="tx1"/>
                </a:solidFill>
              </a:rPr>
            </a:br>
            <a:r>
              <a:rPr lang="en-US" sz="1800" i="1" dirty="0">
                <a:solidFill>
                  <a:srgbClr val="FF0000"/>
                </a:solidFill>
              </a:rPr>
              <a:t>too high</a:t>
            </a:r>
            <a:r>
              <a:rPr lang="en-US" sz="1800" i="1" dirty="0">
                <a:solidFill>
                  <a:schemeClr val="tx1"/>
                </a:solidFill>
              </a:rPr>
              <a:t>”</a:t>
            </a:r>
            <a:r>
              <a:rPr lang="en-US" sz="1800" i="1" dirty="0">
                <a:solidFill>
                  <a:srgbClr val="008000"/>
                </a:solidFill>
              </a:rPr>
              <a:t>  </a:t>
            </a:r>
            <a:r>
              <a:rPr lang="en-US" sz="1800" i="1" dirty="0">
                <a:solidFill>
                  <a:schemeClr val="accent1"/>
                </a:solidFill>
              </a:rPr>
              <a:t> </a:t>
            </a:r>
            <a:r>
              <a:rPr lang="en-US" sz="1800" i="1" dirty="0">
                <a:solidFill>
                  <a:schemeClr val="tx1"/>
                </a:solidFill>
              </a:rPr>
              <a:t>compared to their  2% to 3% target ,</a:t>
            </a:r>
            <a:r>
              <a:rPr lang="en-US" sz="1800" i="1" dirty="0">
                <a:solidFill>
                  <a:srgbClr val="FF0000"/>
                </a:solidFill>
              </a:rPr>
              <a:t> </a:t>
            </a:r>
            <a:r>
              <a:rPr lang="en-US" sz="1800" i="1" dirty="0">
                <a:solidFill>
                  <a:schemeClr val="tx1"/>
                </a:solidFill>
              </a:rPr>
              <a:t>a further interest rate rise still looms. </a:t>
            </a:r>
            <a:endParaRPr lang="en-US" sz="1800" i="1" dirty="0">
              <a:solidFill>
                <a:schemeClr val="tx1"/>
              </a:solidFill>
              <a:latin typeface="+mn-lt"/>
            </a:endParaRPr>
          </a:p>
        </p:txBody>
      </p:sp>
      <p:sp>
        <p:nvSpPr>
          <p:cNvPr id="13" name="TextBox 12">
            <a:extLst>
              <a:ext uri="{FF2B5EF4-FFF2-40B4-BE49-F238E27FC236}">
                <a16:creationId xmlns:a16="http://schemas.microsoft.com/office/drawing/2014/main" id="{525E4F18-6468-1FAD-4E79-2844A916A4AE}"/>
              </a:ext>
            </a:extLst>
          </p:cNvPr>
          <p:cNvSpPr txBox="1"/>
          <p:nvPr/>
        </p:nvSpPr>
        <p:spPr>
          <a:xfrm>
            <a:off x="246818" y="1876138"/>
            <a:ext cx="4357839" cy="4524315"/>
          </a:xfrm>
          <a:prstGeom prst="rect">
            <a:avLst/>
          </a:prstGeom>
          <a:noFill/>
        </p:spPr>
        <p:txBody>
          <a:bodyPr wrap="square">
            <a:spAutoFit/>
          </a:bodyPr>
          <a:lstStyle/>
          <a:p>
            <a:r>
              <a:rPr lang="en-AU" dirty="0"/>
              <a:t>RBA Board’s statement after increasing the cash interest rate by 0.25 % to 4.1% in March :</a:t>
            </a:r>
          </a:p>
          <a:p>
            <a:endParaRPr lang="en-AU" dirty="0"/>
          </a:p>
          <a:p>
            <a:r>
              <a:rPr lang="en-AU" dirty="0"/>
              <a:t>“ ….. </a:t>
            </a:r>
            <a:r>
              <a:rPr lang="en-AU" b="1" i="1" dirty="0">
                <a:solidFill>
                  <a:schemeClr val="accent1"/>
                </a:solidFill>
              </a:rPr>
              <a:t>the conflict in the Middle East has resulted in sharply higher fuel prices</a:t>
            </a:r>
            <a:r>
              <a:rPr lang="en-AU" i="1" dirty="0">
                <a:solidFill>
                  <a:srgbClr val="FF0000"/>
                </a:solidFill>
              </a:rPr>
              <a:t>,</a:t>
            </a:r>
            <a:r>
              <a:rPr lang="en-AU" i="1" dirty="0"/>
              <a:t> which, if sustained, will add to </a:t>
            </a:r>
            <a:r>
              <a:rPr lang="en-AU" b="1" i="1" dirty="0">
                <a:solidFill>
                  <a:srgbClr val="008000"/>
                </a:solidFill>
              </a:rPr>
              <a:t>inflation.</a:t>
            </a:r>
          </a:p>
          <a:p>
            <a:endParaRPr lang="en-AU" b="1" i="1" dirty="0">
              <a:solidFill>
                <a:srgbClr val="008000"/>
              </a:solidFill>
            </a:endParaRPr>
          </a:p>
          <a:p>
            <a:r>
              <a:rPr lang="en-AU" i="1" dirty="0"/>
              <a:t>Short-term measures of inflation expectations have already risen. </a:t>
            </a:r>
          </a:p>
          <a:p>
            <a:endParaRPr lang="en-AU" i="1" dirty="0"/>
          </a:p>
          <a:p>
            <a:r>
              <a:rPr lang="en-AU" i="1" dirty="0"/>
              <a:t>As a result, the (RBA) Board judged that there is a </a:t>
            </a:r>
            <a:r>
              <a:rPr lang="en-AU" b="1" i="1" dirty="0"/>
              <a:t>material risk that inflation will remain above target for longer than previously anticipated. .” </a:t>
            </a:r>
          </a:p>
        </p:txBody>
      </p:sp>
      <p:pic>
        <p:nvPicPr>
          <p:cNvPr id="2" name="Picture 1">
            <a:extLst>
              <a:ext uri="{FF2B5EF4-FFF2-40B4-BE49-F238E27FC236}">
                <a16:creationId xmlns:a16="http://schemas.microsoft.com/office/drawing/2014/main" id="{652A116F-CC76-B105-0F9F-F71526B14DB8}"/>
              </a:ext>
            </a:extLst>
          </p:cNvPr>
          <p:cNvPicPr>
            <a:picLocks noChangeAspect="1"/>
          </p:cNvPicPr>
          <p:nvPr/>
        </p:nvPicPr>
        <p:blipFill>
          <a:blip r:embed="rId2"/>
          <a:stretch>
            <a:fillRect/>
          </a:stretch>
        </p:blipFill>
        <p:spPr>
          <a:xfrm>
            <a:off x="4713514" y="1338606"/>
            <a:ext cx="7103082" cy="5432308"/>
          </a:xfrm>
          <a:prstGeom prst="rect">
            <a:avLst/>
          </a:prstGeom>
        </p:spPr>
      </p:pic>
      <p:pic>
        <p:nvPicPr>
          <p:cNvPr id="5" name="Picture 4">
            <a:extLst>
              <a:ext uri="{FF2B5EF4-FFF2-40B4-BE49-F238E27FC236}">
                <a16:creationId xmlns:a16="http://schemas.microsoft.com/office/drawing/2014/main" id="{CDA6DC99-4947-9A38-B8FC-8320EE58AC17}"/>
              </a:ext>
            </a:extLst>
          </p:cNvPr>
          <p:cNvPicPr>
            <a:picLocks noChangeAspect="1"/>
          </p:cNvPicPr>
          <p:nvPr/>
        </p:nvPicPr>
        <p:blipFill>
          <a:blip r:embed="rId3"/>
          <a:stretch>
            <a:fillRect/>
          </a:stretch>
        </p:blipFill>
        <p:spPr>
          <a:xfrm>
            <a:off x="5886076" y="5519394"/>
            <a:ext cx="1072989" cy="786452"/>
          </a:xfrm>
          <a:prstGeom prst="rect">
            <a:avLst/>
          </a:prstGeom>
        </p:spPr>
      </p:pic>
      <p:pic>
        <p:nvPicPr>
          <p:cNvPr id="6" name="Picture 5">
            <a:extLst>
              <a:ext uri="{FF2B5EF4-FFF2-40B4-BE49-F238E27FC236}">
                <a16:creationId xmlns:a16="http://schemas.microsoft.com/office/drawing/2014/main" id="{17DD2AD7-92B7-E1F2-A819-169303394D59}"/>
              </a:ext>
            </a:extLst>
          </p:cNvPr>
          <p:cNvPicPr>
            <a:picLocks noChangeAspect="1"/>
          </p:cNvPicPr>
          <p:nvPr/>
        </p:nvPicPr>
        <p:blipFill>
          <a:blip r:embed="rId4"/>
          <a:stretch>
            <a:fillRect/>
          </a:stretch>
        </p:blipFill>
        <p:spPr>
          <a:xfrm>
            <a:off x="9151804" y="4744404"/>
            <a:ext cx="768163" cy="591363"/>
          </a:xfrm>
          <a:prstGeom prst="rect">
            <a:avLst/>
          </a:prstGeom>
        </p:spPr>
      </p:pic>
      <p:cxnSp>
        <p:nvCxnSpPr>
          <p:cNvPr id="10" name="Straight Arrow Connector 9">
            <a:extLst>
              <a:ext uri="{FF2B5EF4-FFF2-40B4-BE49-F238E27FC236}">
                <a16:creationId xmlns:a16="http://schemas.microsoft.com/office/drawing/2014/main" id="{0AC46433-45F5-67A3-5AA2-4EE79EDC781E}"/>
              </a:ext>
            </a:extLst>
          </p:cNvPr>
          <p:cNvCxnSpPr/>
          <p:nvPr/>
        </p:nvCxnSpPr>
        <p:spPr>
          <a:xfrm flipV="1">
            <a:off x="9751238" y="4060371"/>
            <a:ext cx="337457" cy="684033"/>
          </a:xfrm>
          <a:prstGeom prst="straightConnector1">
            <a:avLst/>
          </a:prstGeom>
          <a:ln w="508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5889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52D39-AB54-151D-9633-F5ACC87E8697}"/>
            </a:ext>
          </a:extLst>
        </p:cNvPr>
        <p:cNvGrpSpPr/>
        <p:nvPr/>
      </p:nvGrpSpPr>
      <p:grpSpPr>
        <a:xfrm>
          <a:off x="0" y="0"/>
          <a:ext cx="0" cy="0"/>
          <a:chOff x="0" y="0"/>
          <a:chExt cx="0" cy="0"/>
        </a:xfrm>
      </p:grpSpPr>
      <p:sp>
        <p:nvSpPr>
          <p:cNvPr id="5" name="object 75">
            <a:extLst>
              <a:ext uri="{FF2B5EF4-FFF2-40B4-BE49-F238E27FC236}">
                <a16:creationId xmlns:a16="http://schemas.microsoft.com/office/drawing/2014/main" id="{A058CC7A-D10B-AE63-AA54-037A47353131}"/>
              </a:ext>
            </a:extLst>
          </p:cNvPr>
          <p:cNvSpPr txBox="1">
            <a:spLocks/>
          </p:cNvSpPr>
          <p:nvPr/>
        </p:nvSpPr>
        <p:spPr>
          <a:xfrm>
            <a:off x="297712" y="225168"/>
            <a:ext cx="10345479" cy="308290"/>
          </a:xfrm>
          <a:prstGeom prst="rect">
            <a:avLst/>
          </a:prstGeom>
        </p:spPr>
        <p:txBody>
          <a:bodyPr vert="horz" wrap="square" lIns="0" tIns="12700" rIns="0" bIns="0" rtlCol="0">
            <a:spAutoFit/>
          </a:bodyPr>
          <a:lstStyle>
            <a:lvl1pPr>
              <a:lnSpc>
                <a:spcPts val="3200"/>
              </a:lnSpc>
              <a:defRPr sz="3000" b="0" i="0">
                <a:solidFill>
                  <a:schemeClr val="tx1"/>
                </a:solidFill>
                <a:latin typeface="Georgia"/>
                <a:ea typeface="+mj-ea"/>
                <a:cs typeface="Georgia"/>
              </a:defRPr>
            </a:lvl1pPr>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AU" sz="2000" b="1" i="1" u="none" strike="noStrike" kern="1200" cap="none" spc="0" normalizeH="0" baseline="0" noProof="0" dirty="0">
                <a:ln>
                  <a:noFill/>
                </a:ln>
                <a:solidFill>
                  <a:schemeClr val="accent2"/>
                </a:solidFill>
                <a:effectLst/>
                <a:uLnTx/>
                <a:uFillTx/>
                <a:latin typeface="Arial" panose="020B0604020202020204" pitchFamily="34" charset="0"/>
                <a:cs typeface="Arial" panose="020B0604020202020204" pitchFamily="34" charset="0"/>
              </a:rPr>
              <a:t>The conflict between Iran, Israel and the United States has seen </a:t>
            </a:r>
            <a:r>
              <a:rPr kumimoji="0" lang="en-AU" sz="2000" b="1" i="1" u="none" strike="noStrike" kern="1200" cap="none" spc="0" normalizeH="0" baseline="0" noProof="0" dirty="0">
                <a:ln>
                  <a:noFill/>
                </a:ln>
                <a:solidFill>
                  <a:srgbClr val="0000FF"/>
                </a:solidFill>
                <a:effectLst/>
                <a:uLnTx/>
                <a:uFillTx/>
                <a:latin typeface="Arial" panose="020B0604020202020204" pitchFamily="34" charset="0"/>
                <a:cs typeface="Arial" panose="020B0604020202020204" pitchFamily="34" charset="0"/>
              </a:rPr>
              <a:t>petrol prices </a:t>
            </a:r>
            <a:r>
              <a:rPr kumimoji="0" lang="en-AU" sz="2000" b="1" i="1" u="none" strike="noStrike" kern="1200" cap="none" spc="0" normalizeH="0" baseline="0" noProof="0" dirty="0">
                <a:ln>
                  <a:noFill/>
                </a:ln>
                <a:solidFill>
                  <a:schemeClr val="accent2"/>
                </a:solidFill>
                <a:effectLst/>
                <a:uLnTx/>
                <a:uFillTx/>
                <a:latin typeface="Arial" panose="020B0604020202020204" pitchFamily="34" charset="0"/>
                <a:cs typeface="Arial" panose="020B0604020202020204" pitchFamily="34" charset="0"/>
              </a:rPr>
              <a:t>surge</a:t>
            </a:r>
            <a:r>
              <a:rPr kumimoji="0" lang="en-AU" sz="2000" b="0"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endParaRPr kumimoji="0" lang="en-US" sz="2000" b="0" i="1" u="none" strike="noStrike" kern="1200" cap="none" spc="0" normalizeH="0" baseline="0" noProof="0" dirty="0">
              <a:ln>
                <a:noFill/>
              </a:ln>
              <a:solidFill>
                <a:srgbClr val="6D7676"/>
              </a:solidFill>
              <a:effectLst/>
              <a:uLnTx/>
              <a:uFillTx/>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81377D05-316D-F0D5-3686-B55B40B1EDE2}"/>
              </a:ext>
            </a:extLst>
          </p:cNvPr>
          <p:cNvSpPr txBox="1"/>
          <p:nvPr/>
        </p:nvSpPr>
        <p:spPr>
          <a:xfrm>
            <a:off x="163914" y="6469596"/>
            <a:ext cx="1136951" cy="246221"/>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rPr>
              <a:t>Source : FED St Louis and WA  fuel Watch</a:t>
            </a:r>
          </a:p>
        </p:txBody>
      </p:sp>
      <p:sp>
        <p:nvSpPr>
          <p:cNvPr id="8" name="TextBox 7">
            <a:extLst>
              <a:ext uri="{FF2B5EF4-FFF2-40B4-BE49-F238E27FC236}">
                <a16:creationId xmlns:a16="http://schemas.microsoft.com/office/drawing/2014/main" id="{D3A53156-8508-D67C-3383-E6BAB3786666}"/>
              </a:ext>
            </a:extLst>
          </p:cNvPr>
          <p:cNvSpPr txBox="1"/>
          <p:nvPr/>
        </p:nvSpPr>
        <p:spPr>
          <a:xfrm>
            <a:off x="11099481" y="5719227"/>
            <a:ext cx="951058" cy="113877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1" i="0" u="none" strike="noStrike" kern="1200" cap="none" spc="0" normalizeH="0" baseline="0" noProof="0" dirty="0">
                <a:ln>
                  <a:noFill/>
                </a:ln>
                <a:solidFill>
                  <a:srgbClr val="0000FF"/>
                </a:solidFill>
                <a:effectLst/>
                <a:uLnTx/>
                <a:uFillTx/>
                <a:latin typeface="Calibri"/>
                <a:ea typeface="+mn-ea"/>
                <a:cs typeface="+mn-cs"/>
              </a:rPr>
              <a:t>Australian $ petrol price is Unleaded 91 octane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00" b="1" i="0" u="none" strike="noStrike" kern="1200" cap="none" spc="0" normalizeH="0" baseline="0" noProof="0" dirty="0">
              <a:ln>
                <a:noFill/>
              </a:ln>
              <a:solidFill>
                <a:srgbClr val="0000FF"/>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00" b="1" i="0" u="none" strike="noStrike" kern="1200" cap="none" spc="0" normalizeH="0" baseline="0" noProof="0" dirty="0">
              <a:ln>
                <a:noFill/>
              </a:ln>
              <a:solidFill>
                <a:srgbClr val="0000FF"/>
              </a:solidFill>
              <a:effectLst/>
              <a:uLnTx/>
              <a:uFillTx/>
              <a:latin typeface="Calibri"/>
              <a:ea typeface="+mn-ea"/>
              <a:cs typeface="+mn-cs"/>
            </a:endParaRPr>
          </a:p>
        </p:txBody>
      </p:sp>
      <p:pic>
        <p:nvPicPr>
          <p:cNvPr id="7" name="Picture 6">
            <a:extLst>
              <a:ext uri="{FF2B5EF4-FFF2-40B4-BE49-F238E27FC236}">
                <a16:creationId xmlns:a16="http://schemas.microsoft.com/office/drawing/2014/main" id="{F8BC666A-D0EB-11E7-5DCD-B09E2060F08D}"/>
              </a:ext>
            </a:extLst>
          </p:cNvPr>
          <p:cNvPicPr>
            <a:picLocks noChangeAspect="1"/>
          </p:cNvPicPr>
          <p:nvPr/>
        </p:nvPicPr>
        <p:blipFill>
          <a:blip r:embed="rId2"/>
          <a:stretch>
            <a:fillRect/>
          </a:stretch>
        </p:blipFill>
        <p:spPr>
          <a:xfrm>
            <a:off x="1841310" y="794657"/>
            <a:ext cx="8598089" cy="5921160"/>
          </a:xfrm>
          <a:prstGeom prst="rect">
            <a:avLst/>
          </a:prstGeom>
        </p:spPr>
      </p:pic>
      <p:pic>
        <p:nvPicPr>
          <p:cNvPr id="9" name="Picture 8">
            <a:extLst>
              <a:ext uri="{FF2B5EF4-FFF2-40B4-BE49-F238E27FC236}">
                <a16:creationId xmlns:a16="http://schemas.microsoft.com/office/drawing/2014/main" id="{2D675590-D9E5-57F5-82CF-DFDD0BC341B4}"/>
              </a:ext>
            </a:extLst>
          </p:cNvPr>
          <p:cNvPicPr>
            <a:picLocks noChangeAspect="1"/>
          </p:cNvPicPr>
          <p:nvPr/>
        </p:nvPicPr>
        <p:blipFill>
          <a:blip r:embed="rId3"/>
          <a:stretch>
            <a:fillRect/>
          </a:stretch>
        </p:blipFill>
        <p:spPr>
          <a:xfrm>
            <a:off x="4942487" y="3990861"/>
            <a:ext cx="1534997" cy="1386682"/>
          </a:xfrm>
          <a:prstGeom prst="rect">
            <a:avLst/>
          </a:prstGeom>
        </p:spPr>
      </p:pic>
      <p:pic>
        <p:nvPicPr>
          <p:cNvPr id="10" name="Picture 9">
            <a:extLst>
              <a:ext uri="{FF2B5EF4-FFF2-40B4-BE49-F238E27FC236}">
                <a16:creationId xmlns:a16="http://schemas.microsoft.com/office/drawing/2014/main" id="{5F9F1F72-C58F-1F9D-A4CB-19B649224C02}"/>
              </a:ext>
            </a:extLst>
          </p:cNvPr>
          <p:cNvPicPr>
            <a:picLocks noChangeAspect="1"/>
          </p:cNvPicPr>
          <p:nvPr/>
        </p:nvPicPr>
        <p:blipFill>
          <a:blip r:embed="rId4"/>
          <a:stretch>
            <a:fillRect/>
          </a:stretch>
        </p:blipFill>
        <p:spPr>
          <a:xfrm>
            <a:off x="2857653" y="5170715"/>
            <a:ext cx="1469263" cy="920576"/>
          </a:xfrm>
          <a:prstGeom prst="rect">
            <a:avLst/>
          </a:prstGeom>
        </p:spPr>
      </p:pic>
      <p:pic>
        <p:nvPicPr>
          <p:cNvPr id="11" name="Picture 10">
            <a:extLst>
              <a:ext uri="{FF2B5EF4-FFF2-40B4-BE49-F238E27FC236}">
                <a16:creationId xmlns:a16="http://schemas.microsoft.com/office/drawing/2014/main" id="{2987A597-16D5-F6E6-646D-7CAFC89C8C87}"/>
              </a:ext>
            </a:extLst>
          </p:cNvPr>
          <p:cNvPicPr>
            <a:picLocks noChangeAspect="1"/>
          </p:cNvPicPr>
          <p:nvPr/>
        </p:nvPicPr>
        <p:blipFill>
          <a:blip r:embed="rId5"/>
          <a:stretch>
            <a:fillRect/>
          </a:stretch>
        </p:blipFill>
        <p:spPr>
          <a:xfrm>
            <a:off x="6487779" y="3838460"/>
            <a:ext cx="969348" cy="602910"/>
          </a:xfrm>
          <a:prstGeom prst="rect">
            <a:avLst/>
          </a:prstGeom>
        </p:spPr>
      </p:pic>
      <p:pic>
        <p:nvPicPr>
          <p:cNvPr id="12" name="Picture 11">
            <a:extLst>
              <a:ext uri="{FF2B5EF4-FFF2-40B4-BE49-F238E27FC236}">
                <a16:creationId xmlns:a16="http://schemas.microsoft.com/office/drawing/2014/main" id="{66C28DE2-E0B8-181A-0E27-8A802AD872C1}"/>
              </a:ext>
            </a:extLst>
          </p:cNvPr>
          <p:cNvPicPr>
            <a:picLocks noChangeAspect="1"/>
          </p:cNvPicPr>
          <p:nvPr/>
        </p:nvPicPr>
        <p:blipFill>
          <a:blip r:embed="rId6"/>
          <a:stretch>
            <a:fillRect/>
          </a:stretch>
        </p:blipFill>
        <p:spPr>
          <a:xfrm>
            <a:off x="7137566" y="4441370"/>
            <a:ext cx="1207113" cy="1164437"/>
          </a:xfrm>
          <a:prstGeom prst="rect">
            <a:avLst/>
          </a:prstGeom>
        </p:spPr>
      </p:pic>
      <p:sp>
        <p:nvSpPr>
          <p:cNvPr id="19" name="TextBox 18">
            <a:extLst>
              <a:ext uri="{FF2B5EF4-FFF2-40B4-BE49-F238E27FC236}">
                <a16:creationId xmlns:a16="http://schemas.microsoft.com/office/drawing/2014/main" id="{FA288D3F-CBFD-634A-7C2A-0F30BA13C353}"/>
              </a:ext>
            </a:extLst>
          </p:cNvPr>
          <p:cNvSpPr txBox="1"/>
          <p:nvPr/>
        </p:nvSpPr>
        <p:spPr>
          <a:xfrm>
            <a:off x="8807597" y="1659285"/>
            <a:ext cx="891001" cy="3539430"/>
          </a:xfrm>
          <a:prstGeom prst="rect">
            <a:avLst/>
          </a:prstGeom>
          <a:noFill/>
        </p:spPr>
        <p:txBody>
          <a:bodyPr wrap="square" rtlCol="0">
            <a:spAutoFit/>
          </a:bodyPr>
          <a:lstStyle/>
          <a:p>
            <a:pPr algn="ctr"/>
            <a:r>
              <a:rPr lang="en-AU" sz="1600" b="1" dirty="0">
                <a:solidFill>
                  <a:srgbClr val="0000FF"/>
                </a:solidFill>
              </a:rPr>
              <a:t>A$ 2.10</a:t>
            </a:r>
          </a:p>
          <a:p>
            <a:pPr algn="ctr"/>
            <a:endParaRPr lang="en-AU" sz="1600" b="1" dirty="0">
              <a:solidFill>
                <a:srgbClr val="0000FF"/>
              </a:solidFill>
            </a:endParaRPr>
          </a:p>
          <a:p>
            <a:pPr algn="ctr"/>
            <a:r>
              <a:rPr lang="en-AU" sz="1600" b="1" dirty="0"/>
              <a:t>US$ 95</a:t>
            </a:r>
          </a:p>
          <a:p>
            <a:pPr algn="ctr"/>
            <a:endParaRPr lang="en-AU" sz="1600" b="1" dirty="0"/>
          </a:p>
          <a:p>
            <a:pPr algn="ctr"/>
            <a:endParaRPr lang="en-AU" sz="1600" b="1" dirty="0"/>
          </a:p>
          <a:p>
            <a:pPr algn="ctr"/>
            <a:r>
              <a:rPr lang="en-AU" sz="1600" b="1" dirty="0">
                <a:solidFill>
                  <a:srgbClr val="7030A0"/>
                </a:solidFill>
              </a:rPr>
              <a:t>USA,</a:t>
            </a:r>
          </a:p>
          <a:p>
            <a:pPr algn="ctr"/>
            <a:r>
              <a:rPr lang="en-AU" sz="1600" b="1" dirty="0">
                <a:solidFill>
                  <a:srgbClr val="7030A0"/>
                </a:solidFill>
              </a:rPr>
              <a:t>Israel</a:t>
            </a:r>
          </a:p>
          <a:p>
            <a:pPr algn="ctr"/>
            <a:r>
              <a:rPr lang="en-AU" sz="1600" dirty="0">
                <a:solidFill>
                  <a:srgbClr val="7030A0"/>
                </a:solidFill>
              </a:rPr>
              <a:t>versus</a:t>
            </a:r>
          </a:p>
          <a:p>
            <a:pPr algn="ctr"/>
            <a:r>
              <a:rPr lang="en-AU" sz="1600" b="1" dirty="0">
                <a:solidFill>
                  <a:srgbClr val="7030A0"/>
                </a:solidFill>
              </a:rPr>
              <a:t>IRAN</a:t>
            </a:r>
          </a:p>
          <a:p>
            <a:pPr algn="ctr"/>
            <a:r>
              <a:rPr lang="en-AU" sz="1600" b="1" dirty="0">
                <a:solidFill>
                  <a:srgbClr val="7030A0"/>
                </a:solidFill>
              </a:rPr>
              <a:t>War</a:t>
            </a:r>
          </a:p>
          <a:p>
            <a:pPr algn="ctr"/>
            <a:r>
              <a:rPr lang="en-AU" sz="1600" b="1" dirty="0">
                <a:solidFill>
                  <a:srgbClr val="7030A0"/>
                </a:solidFill>
              </a:rPr>
              <a:t>Feb 2026</a:t>
            </a:r>
          </a:p>
          <a:p>
            <a:pPr algn="ctr"/>
            <a:endParaRPr lang="en-AU" sz="1600" b="1" dirty="0">
              <a:solidFill>
                <a:srgbClr val="0000FF"/>
              </a:solidFill>
            </a:endParaRPr>
          </a:p>
        </p:txBody>
      </p:sp>
    </p:spTree>
    <p:extLst>
      <p:ext uri="{BB962C8B-B14F-4D97-AF65-F5344CB8AC3E}">
        <p14:creationId xmlns:p14="http://schemas.microsoft.com/office/powerpoint/2010/main" val="34649228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A0200D-A6A5-E486-1834-516C06881ED9}"/>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3A86150-235B-D0CE-0536-40D3F66947DE}"/>
              </a:ext>
            </a:extLst>
          </p:cNvPr>
          <p:cNvSpPr>
            <a:spLocks noGrp="1"/>
          </p:cNvSpPr>
          <p:nvPr>
            <p:ph type="sldNum" sz="quarter" idx="12"/>
          </p:nvPr>
        </p:nvSpPr>
        <p:spPr>
          <a:xfrm>
            <a:off x="11816596" y="6666721"/>
            <a:ext cx="257175" cy="191279"/>
          </a:xfrm>
        </p:spPr>
        <p:txBody>
          <a:bodyPr wrap="none"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 name="TextBox 17">
            <a:extLst>
              <a:ext uri="{FF2B5EF4-FFF2-40B4-BE49-F238E27FC236}">
                <a16:creationId xmlns:a16="http://schemas.microsoft.com/office/drawing/2014/main" id="{F3F8D76E-85A4-3F01-EF1E-924AAD1EDD93}"/>
              </a:ext>
            </a:extLst>
          </p:cNvPr>
          <p:cNvSpPr txBox="1"/>
          <p:nvPr/>
        </p:nvSpPr>
        <p:spPr>
          <a:xfrm>
            <a:off x="12877014" y="133860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9" name="Title 4">
            <a:extLst>
              <a:ext uri="{FF2B5EF4-FFF2-40B4-BE49-F238E27FC236}">
                <a16:creationId xmlns:a16="http://schemas.microsoft.com/office/drawing/2014/main" id="{AF09FA0C-622A-9F81-D46F-0CF904576125}"/>
              </a:ext>
            </a:extLst>
          </p:cNvPr>
          <p:cNvSpPr>
            <a:spLocks noGrp="1"/>
          </p:cNvSpPr>
          <p:nvPr>
            <p:ph type="title"/>
          </p:nvPr>
        </p:nvSpPr>
        <p:spPr>
          <a:xfrm>
            <a:off x="271690" y="340431"/>
            <a:ext cx="10189482" cy="595740"/>
          </a:xfrm>
        </p:spPr>
        <p:txBody>
          <a:bodyPr/>
          <a:lstStyle/>
          <a:p>
            <a:r>
              <a:rPr lang="en-US" sz="2000" dirty="0"/>
              <a:t>Treasurer Jim Chalmers also made some notable comments on Australia’s  inflation risks  given the Middle East conflict : </a:t>
            </a:r>
            <a:endParaRPr lang="en-US" sz="1800" b="0" i="1" dirty="0">
              <a:solidFill>
                <a:schemeClr val="tx1"/>
              </a:solidFill>
              <a:latin typeface="+mn-lt"/>
            </a:endParaRPr>
          </a:p>
        </p:txBody>
      </p:sp>
      <p:sp>
        <p:nvSpPr>
          <p:cNvPr id="5" name="TextBox 4">
            <a:extLst>
              <a:ext uri="{FF2B5EF4-FFF2-40B4-BE49-F238E27FC236}">
                <a16:creationId xmlns:a16="http://schemas.microsoft.com/office/drawing/2014/main" id="{6E7FCC39-BCC5-EA54-7646-59FA6970E5D6}"/>
              </a:ext>
            </a:extLst>
          </p:cNvPr>
          <p:cNvSpPr txBox="1"/>
          <p:nvPr/>
        </p:nvSpPr>
        <p:spPr>
          <a:xfrm>
            <a:off x="309868" y="1806394"/>
            <a:ext cx="11635315" cy="4924425"/>
          </a:xfrm>
          <a:prstGeom prst="rect">
            <a:avLst/>
          </a:prstGeom>
          <a:noFill/>
        </p:spPr>
        <p:txBody>
          <a:bodyPr wrap="square">
            <a:spAutoFit/>
          </a:bodyPr>
          <a:lstStyle/>
          <a:p>
            <a:r>
              <a:rPr lang="en-AU" sz="2000" dirty="0"/>
              <a:t>“ </a:t>
            </a:r>
            <a:r>
              <a:rPr lang="en-AU" sz="2000" b="1" i="1" dirty="0"/>
              <a:t>Treasury has been constantly monitoring and modelling potential impacts of this war.</a:t>
            </a:r>
          </a:p>
          <a:p>
            <a:endParaRPr lang="en-AU" sz="2000" i="1" dirty="0"/>
          </a:p>
          <a:p>
            <a:r>
              <a:rPr lang="en-AU" sz="2000" i="1" dirty="0"/>
              <a:t>We have been considering 2 scenarios, with a third more drastic one also under development.</a:t>
            </a:r>
          </a:p>
          <a:p>
            <a:endParaRPr lang="en-AU" sz="2000" i="1" dirty="0"/>
          </a:p>
          <a:p>
            <a:r>
              <a:rPr lang="en-AU" sz="2000" b="1" i="1" dirty="0">
                <a:solidFill>
                  <a:schemeClr val="accent1"/>
                </a:solidFill>
              </a:rPr>
              <a:t>In the shorter-term scenario, the oil price stays at $100 per barrel for the first half of this year and then gradually returns to pre‑conflict prices by the end of the year.</a:t>
            </a:r>
          </a:p>
          <a:p>
            <a:endParaRPr lang="en-AU" sz="2000" i="1" dirty="0"/>
          </a:p>
          <a:p>
            <a:r>
              <a:rPr lang="en-AU" sz="2000" b="1" i="1" dirty="0">
                <a:solidFill>
                  <a:srgbClr val="FF0000"/>
                </a:solidFill>
              </a:rPr>
              <a:t>The more prolonged scenario has the oil price reaching $120 per barrel in the first half of the year and then takes 3 years to get back to its pre‑conflict price.</a:t>
            </a:r>
          </a:p>
          <a:p>
            <a:r>
              <a:rPr lang="en-AU" sz="2000" i="1" dirty="0"/>
              <a:t>………………..</a:t>
            </a:r>
          </a:p>
          <a:p>
            <a:endParaRPr lang="en-AU" sz="2000" i="1" dirty="0"/>
          </a:p>
          <a:p>
            <a:r>
              <a:rPr lang="en-AU" sz="2000" b="1" i="1" dirty="0"/>
              <a:t>Headline inflation would peak </a:t>
            </a:r>
            <a:r>
              <a:rPr lang="en-AU" sz="2000" b="1" i="1" dirty="0">
                <a:solidFill>
                  <a:schemeClr val="accent1"/>
                </a:solidFill>
              </a:rPr>
              <a:t>¾ of a percentage point higher in the short-term scenario </a:t>
            </a:r>
            <a:r>
              <a:rPr lang="en-AU" sz="2000" b="1" i="1" dirty="0"/>
              <a:t>and </a:t>
            </a:r>
            <a:r>
              <a:rPr lang="en-AU" sz="2000" b="1" i="1" dirty="0">
                <a:solidFill>
                  <a:srgbClr val="FF0000"/>
                </a:solidFill>
              </a:rPr>
              <a:t>1¼ percentage point higher in the prolonged one</a:t>
            </a:r>
            <a:r>
              <a:rPr lang="en-AU" sz="2000" b="1" i="1" dirty="0"/>
              <a:t>.   ”</a:t>
            </a:r>
          </a:p>
          <a:p>
            <a:endParaRPr lang="en-AU" sz="2000" b="1" i="1" dirty="0"/>
          </a:p>
          <a:p>
            <a:pPr algn="r"/>
            <a:r>
              <a:rPr lang="en-AU" sz="1400" b="1" i="1" dirty="0"/>
              <a:t>Address to the Australian Business Economists, Melbourne  , Budget preview , March 19</a:t>
            </a:r>
            <a:r>
              <a:rPr lang="en-AU" sz="1400" b="1" i="1" baseline="30000" dirty="0"/>
              <a:t>th</a:t>
            </a:r>
            <a:r>
              <a:rPr lang="en-AU" sz="1400" b="1" i="1" dirty="0"/>
              <a:t>  2026 </a:t>
            </a:r>
          </a:p>
          <a:p>
            <a:pPr algn="r"/>
            <a:r>
              <a:rPr lang="en-AU" sz="1000" b="1" i="1" dirty="0">
                <a:solidFill>
                  <a:srgbClr val="000000"/>
                </a:solidFill>
                <a:hlinkClick r:id="rId2">
                  <a:extLst>
                    <a:ext uri="{A12FA001-AC4F-418D-AE19-62706E023703}">
                      <ahyp:hlinkClr xmlns:ahyp="http://schemas.microsoft.com/office/drawing/2018/hyperlinkcolor" val="tx"/>
                    </a:ext>
                  </a:extLst>
                </a:hlinkClick>
              </a:rPr>
              <a:t>https://ministers.treasury.gov.au/ministers/jim-chalmers-2022/speeches/address-australian-business-economists-mel</a:t>
            </a:r>
            <a:r>
              <a:rPr lang="en-AU" sz="1000" b="1" i="1" dirty="0">
                <a:solidFill>
                  <a:srgbClr val="0000FF"/>
                </a:solidFill>
                <a:hlinkClick r:id="rId2">
                  <a:extLst>
                    <a:ext uri="{A12FA001-AC4F-418D-AE19-62706E023703}">
                      <ahyp:hlinkClr xmlns:ahyp="http://schemas.microsoft.com/office/drawing/2018/hyperlinkcolor" val="tx"/>
                    </a:ext>
                  </a:extLst>
                </a:hlinkClick>
              </a:rPr>
              <a:t>bourne</a:t>
            </a:r>
            <a:endParaRPr lang="en-AU" sz="1000" b="1" i="1" dirty="0">
              <a:solidFill>
                <a:srgbClr val="0000FF"/>
              </a:solidFill>
            </a:endParaRPr>
          </a:p>
          <a:p>
            <a:pPr algn="r"/>
            <a:endParaRPr lang="en-AU" sz="1000" b="1" i="1" dirty="0"/>
          </a:p>
        </p:txBody>
      </p:sp>
    </p:spTree>
    <p:extLst>
      <p:ext uri="{BB962C8B-B14F-4D97-AF65-F5344CB8AC3E}">
        <p14:creationId xmlns:p14="http://schemas.microsoft.com/office/powerpoint/2010/main" val="40685726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75195A7-DECB-A370-EFED-ACF9CE70B53B}"/>
              </a:ext>
            </a:extLst>
          </p:cNvPr>
          <p:cNvSpPr>
            <a:spLocks noGrp="1"/>
          </p:cNvSpPr>
          <p:nvPr>
            <p:ph type="sldNum" sz="quarter" idx="12"/>
          </p:nvPr>
        </p:nvSpPr>
        <p:spPr/>
        <p:txBody>
          <a:bodyPr/>
          <a:lstStyle/>
          <a:p>
            <a:fld id="{E6316B6A-336A-44FF-82DA-A4D1594FA055}" type="slidenum">
              <a:rPr lang="en-AU" smtClean="0"/>
              <a:t>23</a:t>
            </a:fld>
            <a:endParaRPr lang="en-AU" dirty="0"/>
          </a:p>
        </p:txBody>
      </p:sp>
      <p:sp>
        <p:nvSpPr>
          <p:cNvPr id="4" name="Title 3">
            <a:extLst>
              <a:ext uri="{FF2B5EF4-FFF2-40B4-BE49-F238E27FC236}">
                <a16:creationId xmlns:a16="http://schemas.microsoft.com/office/drawing/2014/main" id="{4FB71B93-2128-EB24-4D68-C0B1C05C7C92}"/>
              </a:ext>
            </a:extLst>
          </p:cNvPr>
          <p:cNvSpPr>
            <a:spLocks noGrp="1"/>
          </p:cNvSpPr>
          <p:nvPr>
            <p:ph type="title"/>
          </p:nvPr>
        </p:nvSpPr>
        <p:spPr>
          <a:xfrm>
            <a:off x="280030" y="327954"/>
            <a:ext cx="10246456" cy="516637"/>
          </a:xfrm>
        </p:spPr>
        <p:txBody>
          <a:bodyPr/>
          <a:lstStyle/>
          <a:p>
            <a:r>
              <a:rPr lang="en-AU" sz="2000" dirty="0"/>
              <a:t>Australia’s  soaring  automotive fuel prices are set to ignite inflation.</a:t>
            </a:r>
            <a:br>
              <a:rPr lang="en-AU" sz="2000" dirty="0"/>
            </a:br>
            <a:r>
              <a:rPr lang="en-AU" sz="2000" b="0" i="1" dirty="0"/>
              <a:t>This cruel blow comes after households have struggled with rising electricity prices</a:t>
            </a:r>
          </a:p>
        </p:txBody>
      </p:sp>
      <p:pic>
        <p:nvPicPr>
          <p:cNvPr id="6" name="Picture 5">
            <a:extLst>
              <a:ext uri="{FF2B5EF4-FFF2-40B4-BE49-F238E27FC236}">
                <a16:creationId xmlns:a16="http://schemas.microsoft.com/office/drawing/2014/main" id="{4420CE62-BB75-9E61-5BE7-AE61EE8739A5}"/>
              </a:ext>
            </a:extLst>
          </p:cNvPr>
          <p:cNvPicPr>
            <a:picLocks noChangeAspect="1"/>
          </p:cNvPicPr>
          <p:nvPr/>
        </p:nvPicPr>
        <p:blipFill>
          <a:blip r:embed="rId2"/>
          <a:stretch>
            <a:fillRect/>
          </a:stretch>
        </p:blipFill>
        <p:spPr>
          <a:xfrm>
            <a:off x="1522501" y="1121229"/>
            <a:ext cx="7761514" cy="5574376"/>
          </a:xfrm>
          <a:prstGeom prst="rect">
            <a:avLst/>
          </a:prstGeom>
        </p:spPr>
      </p:pic>
      <p:sp>
        <p:nvSpPr>
          <p:cNvPr id="8" name="Oval 7">
            <a:extLst>
              <a:ext uri="{FF2B5EF4-FFF2-40B4-BE49-F238E27FC236}">
                <a16:creationId xmlns:a16="http://schemas.microsoft.com/office/drawing/2014/main" id="{146D6F1B-D9C2-0CBD-F2BF-881B9EA09381}"/>
              </a:ext>
            </a:extLst>
          </p:cNvPr>
          <p:cNvSpPr/>
          <p:nvPr/>
        </p:nvSpPr>
        <p:spPr>
          <a:xfrm>
            <a:off x="7522029" y="2155371"/>
            <a:ext cx="511628" cy="468086"/>
          </a:xfrm>
          <a:prstGeom prst="ellipse">
            <a:avLst/>
          </a:prstGeom>
          <a:solidFill>
            <a:srgbClr val="FF0000"/>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9" name="TextBox 8">
            <a:extLst>
              <a:ext uri="{FF2B5EF4-FFF2-40B4-BE49-F238E27FC236}">
                <a16:creationId xmlns:a16="http://schemas.microsoft.com/office/drawing/2014/main" id="{28D38CBD-9981-3E2F-2969-E18CBA27D61D}"/>
              </a:ext>
            </a:extLst>
          </p:cNvPr>
          <p:cNvSpPr txBox="1"/>
          <p:nvPr/>
        </p:nvSpPr>
        <p:spPr>
          <a:xfrm>
            <a:off x="9695227" y="1555206"/>
            <a:ext cx="2122715" cy="1200329"/>
          </a:xfrm>
          <a:prstGeom prst="rect">
            <a:avLst/>
          </a:prstGeom>
          <a:noFill/>
        </p:spPr>
        <p:txBody>
          <a:bodyPr wrap="square" rtlCol="0">
            <a:spAutoFit/>
          </a:bodyPr>
          <a:lstStyle/>
          <a:p>
            <a:pPr algn="ctr"/>
            <a:r>
              <a:rPr lang="en-AU" b="1" dirty="0"/>
              <a:t>Petrol prices are likely to record a </a:t>
            </a:r>
          </a:p>
          <a:p>
            <a:pPr algn="ctr"/>
            <a:r>
              <a:rPr lang="en-AU" b="1" dirty="0">
                <a:solidFill>
                  <a:srgbClr val="FF0000"/>
                </a:solidFill>
              </a:rPr>
              <a:t>+40% annual rise</a:t>
            </a:r>
          </a:p>
          <a:p>
            <a:pPr algn="ctr"/>
            <a:r>
              <a:rPr lang="en-AU" b="1" dirty="0">
                <a:solidFill>
                  <a:srgbClr val="FF0000"/>
                </a:solidFill>
              </a:rPr>
              <a:t>in March  </a:t>
            </a:r>
          </a:p>
        </p:txBody>
      </p:sp>
      <p:cxnSp>
        <p:nvCxnSpPr>
          <p:cNvPr id="11" name="Straight Arrow Connector 10">
            <a:extLst>
              <a:ext uri="{FF2B5EF4-FFF2-40B4-BE49-F238E27FC236}">
                <a16:creationId xmlns:a16="http://schemas.microsoft.com/office/drawing/2014/main" id="{BDF4EF49-BC50-923B-876D-3D7F8586EF44}"/>
              </a:ext>
            </a:extLst>
          </p:cNvPr>
          <p:cNvCxnSpPr/>
          <p:nvPr/>
        </p:nvCxnSpPr>
        <p:spPr>
          <a:xfrm flipH="1">
            <a:off x="8120743" y="2307771"/>
            <a:ext cx="1487398" cy="0"/>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4504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DC9C1-B6AF-EBA2-D5BB-F2F545EBEA10}"/>
              </a:ext>
            </a:extLst>
          </p:cNvPr>
          <p:cNvSpPr>
            <a:spLocks noGrp="1"/>
          </p:cNvSpPr>
          <p:nvPr>
            <p:ph type="title"/>
          </p:nvPr>
        </p:nvSpPr>
        <p:spPr>
          <a:xfrm>
            <a:off x="206829" y="239315"/>
            <a:ext cx="10579356" cy="952728"/>
          </a:xfrm>
        </p:spPr>
        <p:txBody>
          <a:bodyPr/>
          <a:lstStyle/>
          <a:p>
            <a:r>
              <a:rPr lang="en-AU" sz="2000" dirty="0"/>
              <a:t>Australia’s nominal household spending had a sharp rebound in the closing months of 2025  </a:t>
            </a:r>
            <a:r>
              <a:rPr lang="en-AU" sz="2000" b="0" dirty="0"/>
              <a:t>with the benefit of lower interest rates and a sharp lift in international tourism.</a:t>
            </a:r>
            <a:br>
              <a:rPr lang="en-AU" sz="2000" b="0" dirty="0"/>
            </a:br>
            <a:r>
              <a:rPr lang="en-AU" sz="2000" dirty="0"/>
              <a:t> </a:t>
            </a:r>
            <a:r>
              <a:rPr lang="en-AU" sz="2000" i="1" dirty="0">
                <a:solidFill>
                  <a:srgbClr val="FF0000"/>
                </a:solidFill>
              </a:rPr>
              <a:t>This positive impulse is now being challenged by rising inflation &amp; interest rates </a:t>
            </a:r>
          </a:p>
        </p:txBody>
      </p:sp>
      <p:sp>
        <p:nvSpPr>
          <p:cNvPr id="5" name="Slide Number Placeholder 4">
            <a:extLst>
              <a:ext uri="{FF2B5EF4-FFF2-40B4-BE49-F238E27FC236}">
                <a16:creationId xmlns:a16="http://schemas.microsoft.com/office/drawing/2014/main" id="{D80CA4C8-7990-F448-59FB-A4E7115CFAE9}"/>
              </a:ext>
            </a:extLst>
          </p:cNvPr>
          <p:cNvSpPr>
            <a:spLocks noGrp="1"/>
          </p:cNvSpPr>
          <p:nvPr>
            <p:ph type="sldNum" sz="quarter" idx="10"/>
          </p:nvPr>
        </p:nvSpPr>
        <p:spPr/>
        <p:txBody>
          <a:bodyPr/>
          <a:lstStyle/>
          <a:p>
            <a:fld id="{85862CF6-E18B-41F7-91E3-0BE057B5524C}" type="slidenum">
              <a:rPr lang="en-AU" smtClean="0"/>
              <a:pPr/>
              <a:t>24</a:t>
            </a:fld>
            <a:endParaRPr lang="en-AU" sz="749"/>
          </a:p>
        </p:txBody>
      </p:sp>
      <p:pic>
        <p:nvPicPr>
          <p:cNvPr id="6" name="Picture 5">
            <a:extLst>
              <a:ext uri="{FF2B5EF4-FFF2-40B4-BE49-F238E27FC236}">
                <a16:creationId xmlns:a16="http://schemas.microsoft.com/office/drawing/2014/main" id="{0801BD58-49FD-78F5-6678-454B3DDDD481}"/>
              </a:ext>
            </a:extLst>
          </p:cNvPr>
          <p:cNvPicPr>
            <a:picLocks noChangeAspect="1"/>
          </p:cNvPicPr>
          <p:nvPr/>
        </p:nvPicPr>
        <p:blipFill>
          <a:blip r:embed="rId2"/>
          <a:stretch>
            <a:fillRect/>
          </a:stretch>
        </p:blipFill>
        <p:spPr>
          <a:xfrm>
            <a:off x="1524000" y="1239547"/>
            <a:ext cx="9262185" cy="5503562"/>
          </a:xfrm>
          <a:prstGeom prst="rect">
            <a:avLst/>
          </a:prstGeom>
        </p:spPr>
      </p:pic>
      <p:pic>
        <p:nvPicPr>
          <p:cNvPr id="8" name="Picture 7">
            <a:extLst>
              <a:ext uri="{FF2B5EF4-FFF2-40B4-BE49-F238E27FC236}">
                <a16:creationId xmlns:a16="http://schemas.microsoft.com/office/drawing/2014/main" id="{B432EF4B-0B6C-915E-BECC-56C95105EA3F}"/>
              </a:ext>
            </a:extLst>
          </p:cNvPr>
          <p:cNvPicPr>
            <a:picLocks noChangeAspect="1"/>
          </p:cNvPicPr>
          <p:nvPr/>
        </p:nvPicPr>
        <p:blipFill>
          <a:blip r:embed="rId3"/>
          <a:stretch>
            <a:fillRect/>
          </a:stretch>
        </p:blipFill>
        <p:spPr>
          <a:xfrm>
            <a:off x="9024256" y="3557962"/>
            <a:ext cx="1186543" cy="771723"/>
          </a:xfrm>
          <a:prstGeom prst="rect">
            <a:avLst/>
          </a:prstGeom>
        </p:spPr>
      </p:pic>
      <p:pic>
        <p:nvPicPr>
          <p:cNvPr id="9" name="Picture 8">
            <a:extLst>
              <a:ext uri="{FF2B5EF4-FFF2-40B4-BE49-F238E27FC236}">
                <a16:creationId xmlns:a16="http://schemas.microsoft.com/office/drawing/2014/main" id="{368B3048-CBE4-730D-CEB5-2C280F44C7DA}"/>
              </a:ext>
            </a:extLst>
          </p:cNvPr>
          <p:cNvPicPr>
            <a:picLocks noChangeAspect="1"/>
          </p:cNvPicPr>
          <p:nvPr/>
        </p:nvPicPr>
        <p:blipFill>
          <a:blip r:embed="rId4"/>
          <a:stretch>
            <a:fillRect/>
          </a:stretch>
        </p:blipFill>
        <p:spPr>
          <a:xfrm>
            <a:off x="8317920" y="2060397"/>
            <a:ext cx="1380863" cy="676715"/>
          </a:xfrm>
          <a:prstGeom prst="rect">
            <a:avLst/>
          </a:prstGeom>
        </p:spPr>
      </p:pic>
      <p:pic>
        <p:nvPicPr>
          <p:cNvPr id="10" name="Picture 9">
            <a:extLst>
              <a:ext uri="{FF2B5EF4-FFF2-40B4-BE49-F238E27FC236}">
                <a16:creationId xmlns:a16="http://schemas.microsoft.com/office/drawing/2014/main" id="{30A8441C-EF28-450F-E97E-CCB457B72B13}"/>
              </a:ext>
            </a:extLst>
          </p:cNvPr>
          <p:cNvPicPr>
            <a:picLocks noChangeAspect="1"/>
          </p:cNvPicPr>
          <p:nvPr/>
        </p:nvPicPr>
        <p:blipFill>
          <a:blip r:embed="rId5"/>
          <a:stretch>
            <a:fillRect/>
          </a:stretch>
        </p:blipFill>
        <p:spPr>
          <a:xfrm>
            <a:off x="8589215" y="5604276"/>
            <a:ext cx="1109568" cy="768163"/>
          </a:xfrm>
          <a:prstGeom prst="rect">
            <a:avLst/>
          </a:prstGeom>
        </p:spPr>
      </p:pic>
    </p:spTree>
    <p:extLst>
      <p:ext uri="{BB962C8B-B14F-4D97-AF65-F5344CB8AC3E}">
        <p14:creationId xmlns:p14="http://schemas.microsoft.com/office/powerpoint/2010/main" val="2878659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F579D7-DC09-0C94-36F2-9A45C557ED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90C858-F345-933F-BAF4-376B289BD307}"/>
              </a:ext>
            </a:extLst>
          </p:cNvPr>
          <p:cNvSpPr>
            <a:spLocks noGrp="1"/>
          </p:cNvSpPr>
          <p:nvPr>
            <p:ph type="title"/>
          </p:nvPr>
        </p:nvSpPr>
        <p:spPr>
          <a:xfrm>
            <a:off x="218656" y="250371"/>
            <a:ext cx="9905057" cy="830238"/>
          </a:xfrm>
        </p:spPr>
        <p:txBody>
          <a:bodyPr/>
          <a:lstStyle/>
          <a:p>
            <a:r>
              <a:rPr lang="en-AU" sz="2000" dirty="0"/>
              <a:t>Australian Consumer Sentiment measure have slumped in April .</a:t>
            </a:r>
            <a:br>
              <a:rPr lang="en-AU" sz="2000" dirty="0"/>
            </a:br>
            <a:r>
              <a:rPr lang="en-AU" sz="2000" dirty="0">
                <a:solidFill>
                  <a:srgbClr val="669900"/>
                </a:solidFill>
              </a:rPr>
              <a:t>ANZ Roy Morgan measure </a:t>
            </a:r>
            <a:r>
              <a:rPr lang="en-AU" sz="2000" b="0" i="1" dirty="0">
                <a:solidFill>
                  <a:schemeClr val="tx1"/>
                </a:solidFill>
              </a:rPr>
              <a:t>is “at its fourth-lowest level since records began in 1973” </a:t>
            </a:r>
            <a:br>
              <a:rPr lang="en-AU" sz="2000" dirty="0">
                <a:solidFill>
                  <a:srgbClr val="669900"/>
                </a:solidFill>
              </a:rPr>
            </a:br>
            <a:r>
              <a:rPr lang="en-AU" sz="2000" dirty="0">
                <a:solidFill>
                  <a:srgbClr val="FF0000"/>
                </a:solidFill>
              </a:rPr>
              <a:t>WMI</a:t>
            </a:r>
            <a:r>
              <a:rPr lang="en-AU" sz="2000" b="0" dirty="0">
                <a:solidFill>
                  <a:srgbClr val="FF0000"/>
                </a:solidFill>
              </a:rPr>
              <a:t> </a:t>
            </a:r>
            <a:r>
              <a:rPr lang="en-AU" sz="2000" b="0" dirty="0"/>
              <a:t>has retraced the past year’s gains</a:t>
            </a:r>
          </a:p>
        </p:txBody>
      </p:sp>
      <p:sp>
        <p:nvSpPr>
          <p:cNvPr id="5" name="Slide Number Placeholder 4">
            <a:extLst>
              <a:ext uri="{FF2B5EF4-FFF2-40B4-BE49-F238E27FC236}">
                <a16:creationId xmlns:a16="http://schemas.microsoft.com/office/drawing/2014/main" id="{380A0AEF-800E-0CB2-709B-06CC9B4388F1}"/>
              </a:ext>
            </a:extLst>
          </p:cNvPr>
          <p:cNvSpPr>
            <a:spLocks noGrp="1"/>
          </p:cNvSpPr>
          <p:nvPr>
            <p:ph type="sldNum" sz="quarter" idx="10"/>
          </p:nvPr>
        </p:nvSpPr>
        <p:spPr/>
        <p:txBody>
          <a:bodyPr/>
          <a:lstStyle/>
          <a:p>
            <a:fld id="{85862CF6-E18B-41F7-91E3-0BE057B5524C}" type="slidenum">
              <a:rPr lang="en-AU" smtClean="0"/>
              <a:pPr/>
              <a:t>25</a:t>
            </a:fld>
            <a:endParaRPr lang="en-AU" sz="749" dirty="0"/>
          </a:p>
        </p:txBody>
      </p:sp>
      <p:pic>
        <p:nvPicPr>
          <p:cNvPr id="14" name="Picture 13">
            <a:extLst>
              <a:ext uri="{FF2B5EF4-FFF2-40B4-BE49-F238E27FC236}">
                <a16:creationId xmlns:a16="http://schemas.microsoft.com/office/drawing/2014/main" id="{55A4BB6C-9628-3561-864B-382E7E289041}"/>
              </a:ext>
            </a:extLst>
          </p:cNvPr>
          <p:cNvPicPr>
            <a:picLocks noChangeAspect="1"/>
          </p:cNvPicPr>
          <p:nvPr/>
        </p:nvPicPr>
        <p:blipFill>
          <a:blip r:embed="rId2"/>
          <a:stretch>
            <a:fillRect/>
          </a:stretch>
        </p:blipFill>
        <p:spPr>
          <a:xfrm>
            <a:off x="2394856" y="1197429"/>
            <a:ext cx="7630887" cy="5410200"/>
          </a:xfrm>
          <a:prstGeom prst="rect">
            <a:avLst/>
          </a:prstGeom>
        </p:spPr>
      </p:pic>
      <p:pic>
        <p:nvPicPr>
          <p:cNvPr id="15" name="Picture 14">
            <a:extLst>
              <a:ext uri="{FF2B5EF4-FFF2-40B4-BE49-F238E27FC236}">
                <a16:creationId xmlns:a16="http://schemas.microsoft.com/office/drawing/2014/main" id="{918CDA49-B714-7D65-6802-4790FD686FBF}"/>
              </a:ext>
            </a:extLst>
          </p:cNvPr>
          <p:cNvPicPr>
            <a:picLocks noChangeAspect="1"/>
          </p:cNvPicPr>
          <p:nvPr/>
        </p:nvPicPr>
        <p:blipFill>
          <a:blip r:embed="rId3"/>
          <a:stretch>
            <a:fillRect/>
          </a:stretch>
        </p:blipFill>
        <p:spPr>
          <a:xfrm>
            <a:off x="8365417" y="2694336"/>
            <a:ext cx="816935" cy="2231329"/>
          </a:xfrm>
          <a:prstGeom prst="rect">
            <a:avLst/>
          </a:prstGeom>
        </p:spPr>
      </p:pic>
      <p:cxnSp>
        <p:nvCxnSpPr>
          <p:cNvPr id="17" name="Straight Arrow Connector 16">
            <a:extLst>
              <a:ext uri="{FF2B5EF4-FFF2-40B4-BE49-F238E27FC236}">
                <a16:creationId xmlns:a16="http://schemas.microsoft.com/office/drawing/2014/main" id="{D19243E1-7718-5EEC-A5AA-4EE3642DF814}"/>
              </a:ext>
            </a:extLst>
          </p:cNvPr>
          <p:cNvCxnSpPr/>
          <p:nvPr/>
        </p:nvCxnSpPr>
        <p:spPr>
          <a:xfrm>
            <a:off x="8175171" y="3004457"/>
            <a:ext cx="326572" cy="1415143"/>
          </a:xfrm>
          <a:prstGeom prst="straightConnector1">
            <a:avLst/>
          </a:prstGeom>
          <a:ln w="508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113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FBFF9-1BB1-B277-E38C-2F99034B629B}"/>
              </a:ext>
            </a:extLst>
          </p:cNvPr>
          <p:cNvSpPr>
            <a:spLocks noGrp="1"/>
          </p:cNvSpPr>
          <p:nvPr>
            <p:ph type="title"/>
          </p:nvPr>
        </p:nvSpPr>
        <p:spPr>
          <a:xfrm>
            <a:off x="457200" y="338841"/>
            <a:ext cx="10272172" cy="516637"/>
          </a:xfrm>
        </p:spPr>
        <p:txBody>
          <a:bodyPr/>
          <a:lstStyle/>
          <a:p>
            <a:r>
              <a:rPr lang="en-AU" sz="2000" dirty="0"/>
              <a:t>Westpac’s commentary on April’s WMI Consumer Sentiment result</a:t>
            </a:r>
          </a:p>
        </p:txBody>
      </p:sp>
      <p:sp>
        <p:nvSpPr>
          <p:cNvPr id="3" name="Content Placeholder 2">
            <a:extLst>
              <a:ext uri="{FF2B5EF4-FFF2-40B4-BE49-F238E27FC236}">
                <a16:creationId xmlns:a16="http://schemas.microsoft.com/office/drawing/2014/main" id="{8FD78331-9C7F-9454-2106-6D99DCC3AD4E}"/>
              </a:ext>
            </a:extLst>
          </p:cNvPr>
          <p:cNvSpPr>
            <a:spLocks noGrp="1"/>
          </p:cNvSpPr>
          <p:nvPr>
            <p:ph sz="half" idx="1"/>
          </p:nvPr>
        </p:nvSpPr>
        <p:spPr>
          <a:xfrm>
            <a:off x="206829" y="1221529"/>
            <a:ext cx="11527970" cy="5378436"/>
          </a:xfrm>
        </p:spPr>
        <p:txBody>
          <a:bodyPr/>
          <a:lstStyle/>
          <a:p>
            <a:pPr algn="l">
              <a:buNone/>
            </a:pPr>
            <a:r>
              <a:rPr lang="en-AU" sz="2400" b="1" i="1" dirty="0">
                <a:solidFill>
                  <a:srgbClr val="0000FF"/>
                </a:solidFill>
                <a:effectLst/>
                <a:latin typeface="Westpac-bold"/>
              </a:rPr>
              <a:t>Consumer sentiment crashes</a:t>
            </a:r>
            <a:endParaRPr lang="en-AU" sz="2000" dirty="0">
              <a:solidFill>
                <a:srgbClr val="0000FF"/>
              </a:solidFill>
            </a:endParaRPr>
          </a:p>
          <a:p>
            <a:pPr marL="0" indent="0">
              <a:buNone/>
            </a:pPr>
            <a:r>
              <a:rPr lang="en-AU" sz="2400" dirty="0"/>
              <a:t>“ </a:t>
            </a:r>
            <a:r>
              <a:rPr lang="en-AU" sz="2400" b="1" i="1" dirty="0">
                <a:solidFill>
                  <a:srgbClr val="FF0000"/>
                </a:solidFill>
              </a:rPr>
              <a:t>Australian consumers are being hit by another ‘cost of living’ shock</a:t>
            </a:r>
            <a:r>
              <a:rPr lang="en-AU" sz="2400" i="1" dirty="0"/>
              <a:t>. </a:t>
            </a:r>
          </a:p>
          <a:p>
            <a:pPr marL="0" indent="0">
              <a:buNone/>
            </a:pPr>
            <a:r>
              <a:rPr lang="en-AU" sz="2400" i="1" dirty="0"/>
              <a:t>The spike in fuel prices following the US–Israel war on Iran and a further 25bp interest rate increase are again putting finances under intense pressure. </a:t>
            </a:r>
          </a:p>
          <a:p>
            <a:pPr marL="0" indent="0">
              <a:buNone/>
            </a:pPr>
            <a:endParaRPr lang="en-AU" sz="1000" i="1" dirty="0"/>
          </a:p>
          <a:p>
            <a:pPr marL="0" indent="0">
              <a:buNone/>
            </a:pPr>
            <a:r>
              <a:rPr lang="en-AU" sz="2400" i="1" dirty="0"/>
              <a:t>A sharp deterioration in expectations suggests consumers are bracing for a return to the extended period of weakness seen during the 2022–24 inflation fight. </a:t>
            </a:r>
          </a:p>
          <a:p>
            <a:endParaRPr lang="en-AU" sz="1000" i="1" dirty="0"/>
          </a:p>
          <a:p>
            <a:pPr marL="0" indent="0">
              <a:buNone/>
            </a:pPr>
            <a:r>
              <a:rPr lang="en-AU" sz="2400" b="1" i="1" dirty="0">
                <a:solidFill>
                  <a:schemeClr val="accent1"/>
                </a:solidFill>
              </a:rPr>
              <a:t>The April sentiment drop is the biggest monthly decline since the onset of the COVID pandemic</a:t>
            </a:r>
            <a:r>
              <a:rPr lang="en-AU" sz="2400" i="1" dirty="0"/>
              <a:t>. At 80, the Index is back near historical lows, albeit above the extremes seen at the onset of the pandemic and during the recessions of the early 1990s and 1980s ”     </a:t>
            </a:r>
            <a:endParaRPr lang="en-AU" sz="2000" i="1" dirty="0"/>
          </a:p>
          <a:p>
            <a:pPr marL="0" indent="0" algn="r">
              <a:buNone/>
            </a:pPr>
            <a:r>
              <a:rPr lang="en-AU" sz="1200" i="1" dirty="0">
                <a:solidFill>
                  <a:srgbClr val="0000FF"/>
                </a:solidFill>
              </a:rPr>
              <a:t>https://www.westpaciq.com.au/economics/2026/04/consumer-sentiment-april-2026</a:t>
            </a:r>
          </a:p>
        </p:txBody>
      </p:sp>
      <p:sp>
        <p:nvSpPr>
          <p:cNvPr id="5" name="Slide Number Placeholder 4">
            <a:extLst>
              <a:ext uri="{FF2B5EF4-FFF2-40B4-BE49-F238E27FC236}">
                <a16:creationId xmlns:a16="http://schemas.microsoft.com/office/drawing/2014/main" id="{9D554BBB-BC13-3E27-29EA-017D806532B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34709627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62BF7-A782-5DC3-149A-F687ECF8AB63}"/>
              </a:ext>
            </a:extLst>
          </p:cNvPr>
          <p:cNvSpPr>
            <a:spLocks noGrp="1"/>
          </p:cNvSpPr>
          <p:nvPr>
            <p:ph type="title"/>
          </p:nvPr>
        </p:nvSpPr>
        <p:spPr>
          <a:xfrm>
            <a:off x="304800" y="273526"/>
            <a:ext cx="10195972" cy="516637"/>
          </a:xfrm>
        </p:spPr>
        <p:txBody>
          <a:bodyPr/>
          <a:lstStyle/>
          <a:p>
            <a:r>
              <a:rPr lang="en-AU" sz="2000" dirty="0"/>
              <a:t>NAB survey for March shows that  “ </a:t>
            </a:r>
            <a:r>
              <a:rPr lang="en-AU" sz="2000" i="1" dirty="0"/>
              <a:t>Business confidence plunges, echoing GFC and COVID falls ”.</a:t>
            </a:r>
          </a:p>
        </p:txBody>
      </p:sp>
      <p:sp>
        <p:nvSpPr>
          <p:cNvPr id="5" name="Slide Number Placeholder 4">
            <a:extLst>
              <a:ext uri="{FF2B5EF4-FFF2-40B4-BE49-F238E27FC236}">
                <a16:creationId xmlns:a16="http://schemas.microsoft.com/office/drawing/2014/main" id="{DC5CF5E2-A2DB-0146-36E6-FD7EE62C0C9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8" name="Picture 7">
            <a:extLst>
              <a:ext uri="{FF2B5EF4-FFF2-40B4-BE49-F238E27FC236}">
                <a16:creationId xmlns:a16="http://schemas.microsoft.com/office/drawing/2014/main" id="{189DBF1E-9A1E-3AA2-7F3D-37FD139B3823}"/>
              </a:ext>
            </a:extLst>
          </p:cNvPr>
          <p:cNvPicPr>
            <a:picLocks noChangeAspect="1"/>
          </p:cNvPicPr>
          <p:nvPr/>
        </p:nvPicPr>
        <p:blipFill>
          <a:blip r:embed="rId2"/>
          <a:stretch>
            <a:fillRect/>
          </a:stretch>
        </p:blipFill>
        <p:spPr>
          <a:xfrm>
            <a:off x="2057400" y="899020"/>
            <a:ext cx="7990114" cy="5796585"/>
          </a:xfrm>
          <a:prstGeom prst="rect">
            <a:avLst/>
          </a:prstGeom>
        </p:spPr>
      </p:pic>
      <p:cxnSp>
        <p:nvCxnSpPr>
          <p:cNvPr id="10" name="Straight Arrow Connector 9">
            <a:extLst>
              <a:ext uri="{FF2B5EF4-FFF2-40B4-BE49-F238E27FC236}">
                <a16:creationId xmlns:a16="http://schemas.microsoft.com/office/drawing/2014/main" id="{73C0DC6E-2E35-7465-57BE-947286A25EDC}"/>
              </a:ext>
            </a:extLst>
          </p:cNvPr>
          <p:cNvCxnSpPr>
            <a:cxnSpLocks/>
          </p:cNvCxnSpPr>
          <p:nvPr/>
        </p:nvCxnSpPr>
        <p:spPr>
          <a:xfrm>
            <a:off x="8316686" y="4060371"/>
            <a:ext cx="87086" cy="1578429"/>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08087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6AE39-7DFC-42A0-A895-A6E71AC302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AEF847-3BA7-2C68-35C3-F1DCB858997A}"/>
              </a:ext>
            </a:extLst>
          </p:cNvPr>
          <p:cNvSpPr>
            <a:spLocks noGrp="1"/>
          </p:cNvSpPr>
          <p:nvPr>
            <p:ph type="title"/>
          </p:nvPr>
        </p:nvSpPr>
        <p:spPr>
          <a:xfrm>
            <a:off x="283029" y="382383"/>
            <a:ext cx="10195972" cy="516637"/>
          </a:xfrm>
        </p:spPr>
        <p:txBody>
          <a:bodyPr/>
          <a:lstStyle/>
          <a:p>
            <a:r>
              <a:rPr lang="en-AU" sz="2000" dirty="0"/>
              <a:t>NAB survey for March</a:t>
            </a:r>
            <a:endParaRPr lang="en-AU" sz="2000" i="1" dirty="0"/>
          </a:p>
        </p:txBody>
      </p:sp>
      <p:sp>
        <p:nvSpPr>
          <p:cNvPr id="3" name="Content Placeholder 2">
            <a:extLst>
              <a:ext uri="{FF2B5EF4-FFF2-40B4-BE49-F238E27FC236}">
                <a16:creationId xmlns:a16="http://schemas.microsoft.com/office/drawing/2014/main" id="{9B18B055-643A-AFDC-75AC-E7ECA96F180B}"/>
              </a:ext>
            </a:extLst>
          </p:cNvPr>
          <p:cNvSpPr>
            <a:spLocks noGrp="1"/>
          </p:cNvSpPr>
          <p:nvPr>
            <p:ph sz="half" idx="1"/>
          </p:nvPr>
        </p:nvSpPr>
        <p:spPr>
          <a:xfrm>
            <a:off x="424544" y="1383796"/>
            <a:ext cx="11658600" cy="5311809"/>
          </a:xfrm>
        </p:spPr>
        <p:txBody>
          <a:bodyPr/>
          <a:lstStyle/>
          <a:p>
            <a:pPr marL="0" indent="0">
              <a:buNone/>
            </a:pPr>
            <a:r>
              <a:rPr lang="en-AU" sz="2400" dirty="0"/>
              <a:t>NAB commentary </a:t>
            </a:r>
          </a:p>
          <a:p>
            <a:pPr marL="0" indent="0">
              <a:buNone/>
            </a:pPr>
            <a:r>
              <a:rPr lang="en-AU" sz="2400" dirty="0"/>
              <a:t>“ </a:t>
            </a:r>
            <a:r>
              <a:rPr lang="en-AU" sz="2400" b="1" i="1" dirty="0">
                <a:solidFill>
                  <a:schemeClr val="accent1"/>
                </a:solidFill>
              </a:rPr>
              <a:t>The outbreak of the conflict in the Middle East saw business confidence fall 29 points to minus 29 index points</a:t>
            </a:r>
            <a:r>
              <a:rPr lang="en-AU" sz="2400" i="1" dirty="0"/>
              <a:t>, </a:t>
            </a:r>
            <a:r>
              <a:rPr lang="en-AU" sz="2400" b="1" i="1" dirty="0"/>
              <a:t>the second largest monthly fall in the survey’s history, </a:t>
            </a:r>
            <a:r>
              <a:rPr lang="en-AU" sz="2400" i="1" dirty="0"/>
              <a:t>with falls of this magnitude previously only seen in the GFC and the onset of COVID. </a:t>
            </a:r>
          </a:p>
          <a:p>
            <a:pPr marL="0" indent="0">
              <a:buNone/>
            </a:pPr>
            <a:endParaRPr lang="en-AU" sz="1000" i="1" dirty="0"/>
          </a:p>
          <a:p>
            <a:pPr marL="0" indent="0">
              <a:buNone/>
            </a:pPr>
            <a:r>
              <a:rPr lang="en-AU" sz="2400" i="1" dirty="0"/>
              <a:t>Business conditions fell only one point to six index points in March, reflecting that while the global news backdrop has impacted sentiment, it is still early days in terms of the flow through to activity.</a:t>
            </a:r>
          </a:p>
          <a:p>
            <a:endParaRPr lang="en-AU" sz="1000" i="1" dirty="0"/>
          </a:p>
          <a:p>
            <a:pPr marL="0" indent="0">
              <a:buNone/>
            </a:pPr>
            <a:r>
              <a:rPr lang="en-AU" sz="2400" i="1" dirty="0"/>
              <a:t>Resilience in business conditions also highlights that the economy had carried a healthy level of momentum heading into the unfolding shock.”</a:t>
            </a:r>
          </a:p>
          <a:p>
            <a:pPr marL="0" indent="0">
              <a:buNone/>
            </a:pPr>
            <a:endParaRPr lang="en-AU" sz="900" i="1" dirty="0"/>
          </a:p>
          <a:p>
            <a:pPr marL="0" indent="0" algn="r">
              <a:buNone/>
            </a:pPr>
            <a:r>
              <a:rPr lang="en-AU" sz="1200" i="1" dirty="0">
                <a:solidFill>
                  <a:srgbClr val="0000FF"/>
                </a:solidFill>
              </a:rPr>
              <a:t>https://news.nab.com.au/tag/economic-market/nab-march-business-survey--confidence-plunges--echoing-gfc-and-c</a:t>
            </a:r>
          </a:p>
          <a:p>
            <a:pPr marL="0" indent="0">
              <a:buNone/>
            </a:pPr>
            <a:endParaRPr lang="en-AU" sz="2400" i="1" dirty="0"/>
          </a:p>
          <a:p>
            <a:pPr marL="0" indent="0">
              <a:buNone/>
            </a:pPr>
            <a:endParaRPr lang="en-AU" sz="2400" i="1" dirty="0"/>
          </a:p>
        </p:txBody>
      </p:sp>
      <p:sp>
        <p:nvSpPr>
          <p:cNvPr id="5" name="Slide Number Placeholder 4">
            <a:extLst>
              <a:ext uri="{FF2B5EF4-FFF2-40B4-BE49-F238E27FC236}">
                <a16:creationId xmlns:a16="http://schemas.microsoft.com/office/drawing/2014/main" id="{A24652F9-7E45-095C-6F22-AADEEF934FE7}"/>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12711404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BA270-64EC-9120-5537-217B8C91D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297181-F5C2-E74A-AAE4-76C1D261941E}"/>
              </a:ext>
            </a:extLst>
          </p:cNvPr>
          <p:cNvSpPr>
            <a:spLocks noGrp="1"/>
          </p:cNvSpPr>
          <p:nvPr>
            <p:ph type="title"/>
          </p:nvPr>
        </p:nvSpPr>
        <p:spPr>
          <a:xfrm>
            <a:off x="206829" y="239315"/>
            <a:ext cx="10579356" cy="952728"/>
          </a:xfrm>
        </p:spPr>
        <p:txBody>
          <a:bodyPr/>
          <a:lstStyle/>
          <a:p>
            <a:r>
              <a:rPr lang="en-AU" sz="2000" dirty="0"/>
              <a:t>Australia’s leading indicators have turned down given the sharp slide in business and consumer confidence. </a:t>
            </a:r>
            <a:r>
              <a:rPr lang="en-AU" sz="2000" b="0" dirty="0"/>
              <a:t>There needs to be confirmation from “hard data” such as car sales, household spending and  building approvals before concluding a recession is imminent</a:t>
            </a:r>
            <a:endParaRPr lang="en-AU" sz="2000" i="1" dirty="0">
              <a:solidFill>
                <a:srgbClr val="FF0000"/>
              </a:solidFill>
            </a:endParaRPr>
          </a:p>
        </p:txBody>
      </p:sp>
      <p:sp>
        <p:nvSpPr>
          <p:cNvPr id="5" name="Slide Number Placeholder 4">
            <a:extLst>
              <a:ext uri="{FF2B5EF4-FFF2-40B4-BE49-F238E27FC236}">
                <a16:creationId xmlns:a16="http://schemas.microsoft.com/office/drawing/2014/main" id="{EF11ED1C-4FB5-109E-C14F-A7EFE2EB099A}"/>
              </a:ext>
            </a:extLst>
          </p:cNvPr>
          <p:cNvSpPr>
            <a:spLocks noGrp="1"/>
          </p:cNvSpPr>
          <p:nvPr>
            <p:ph type="sldNum" sz="quarter" idx="10"/>
          </p:nvPr>
        </p:nvSpPr>
        <p:spPr/>
        <p:txBody>
          <a:bodyPr/>
          <a:lstStyle/>
          <a:p>
            <a:fld id="{85862CF6-E18B-41F7-91E3-0BE057B5524C}" type="slidenum">
              <a:rPr lang="en-AU" smtClean="0"/>
              <a:pPr/>
              <a:t>29</a:t>
            </a:fld>
            <a:endParaRPr lang="en-AU" sz="749"/>
          </a:p>
        </p:txBody>
      </p:sp>
      <p:pic>
        <p:nvPicPr>
          <p:cNvPr id="7" name="Picture 6">
            <a:extLst>
              <a:ext uri="{FF2B5EF4-FFF2-40B4-BE49-F238E27FC236}">
                <a16:creationId xmlns:a16="http://schemas.microsoft.com/office/drawing/2014/main" id="{887D39F0-2DA7-261C-1AE4-E3D7751507DF}"/>
              </a:ext>
            </a:extLst>
          </p:cNvPr>
          <p:cNvPicPr>
            <a:picLocks noChangeAspect="1"/>
          </p:cNvPicPr>
          <p:nvPr/>
        </p:nvPicPr>
        <p:blipFill>
          <a:blip r:embed="rId2"/>
          <a:stretch>
            <a:fillRect/>
          </a:stretch>
        </p:blipFill>
        <p:spPr>
          <a:xfrm>
            <a:off x="1698172" y="1088572"/>
            <a:ext cx="8501742" cy="5607034"/>
          </a:xfrm>
          <a:prstGeom prst="rect">
            <a:avLst/>
          </a:prstGeom>
        </p:spPr>
      </p:pic>
      <p:cxnSp>
        <p:nvCxnSpPr>
          <p:cNvPr id="9" name="Straight Arrow Connector 8">
            <a:extLst>
              <a:ext uri="{FF2B5EF4-FFF2-40B4-BE49-F238E27FC236}">
                <a16:creationId xmlns:a16="http://schemas.microsoft.com/office/drawing/2014/main" id="{2F87E423-4885-ADC9-5873-DE8985E3A399}"/>
              </a:ext>
            </a:extLst>
          </p:cNvPr>
          <p:cNvCxnSpPr>
            <a:cxnSpLocks/>
          </p:cNvCxnSpPr>
          <p:nvPr/>
        </p:nvCxnSpPr>
        <p:spPr>
          <a:xfrm>
            <a:off x="9078686" y="3643455"/>
            <a:ext cx="304800" cy="600738"/>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17353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58B50-5523-5CD6-B7F5-2DE65B723A6A}"/>
            </a:ext>
          </a:extLst>
        </p:cNvPr>
        <p:cNvGrpSpPr/>
        <p:nvPr/>
      </p:nvGrpSpPr>
      <p:grpSpPr>
        <a:xfrm>
          <a:off x="0" y="0"/>
          <a:ext cx="0" cy="0"/>
          <a:chOff x="0" y="0"/>
          <a:chExt cx="0" cy="0"/>
        </a:xfrm>
      </p:grpSpPr>
      <p:sp>
        <p:nvSpPr>
          <p:cNvPr id="16386" name="Rectangle 2">
            <a:extLst>
              <a:ext uri="{FF2B5EF4-FFF2-40B4-BE49-F238E27FC236}">
                <a16:creationId xmlns:a16="http://schemas.microsoft.com/office/drawing/2014/main" id="{48599D1F-3E8A-75CB-6454-35B21E58A7AB}"/>
              </a:ext>
            </a:extLst>
          </p:cNvPr>
          <p:cNvSpPr>
            <a:spLocks noGrp="1" noChangeArrowheads="1"/>
          </p:cNvSpPr>
          <p:nvPr>
            <p:ph type="title"/>
          </p:nvPr>
        </p:nvSpPr>
        <p:spPr>
          <a:xfrm>
            <a:off x="340412" y="291082"/>
            <a:ext cx="9750645" cy="784925"/>
          </a:xfrm>
        </p:spPr>
        <p:txBody>
          <a:bodyPr/>
          <a:lstStyle/>
          <a:p>
            <a:r>
              <a:rPr lang="en-AU" altLang="en-US" sz="2000" dirty="0">
                <a:solidFill>
                  <a:schemeClr val="tx1"/>
                </a:solidFill>
                <a:latin typeface="Arial" panose="020B0604020202020204" pitchFamily="34" charset="0"/>
                <a:cs typeface="Arial" panose="020B0604020202020204" pitchFamily="34" charset="0"/>
              </a:rPr>
              <a:t>Australia’s labour data for March </a:t>
            </a:r>
            <a:r>
              <a:rPr lang="en-AU" altLang="en-US" sz="2000" b="0" dirty="0">
                <a:solidFill>
                  <a:schemeClr val="tx1"/>
                </a:solidFill>
                <a:latin typeface="Arial" panose="020B0604020202020204" pitchFamily="34" charset="0"/>
                <a:cs typeface="Arial" panose="020B0604020202020204" pitchFamily="34" charset="0"/>
              </a:rPr>
              <a:t>showed solid job gains  of nearly +18 thousand  with a steady unemployment rate of 4.3 %. </a:t>
            </a:r>
            <a:r>
              <a:rPr lang="en-AU" altLang="en-US" sz="2000" dirty="0">
                <a:solidFill>
                  <a:schemeClr val="tx1"/>
                </a:solidFill>
                <a:latin typeface="Arial" panose="020B0604020202020204" pitchFamily="34" charset="0"/>
                <a:cs typeface="Arial" panose="020B0604020202020204" pitchFamily="34" charset="0"/>
              </a:rPr>
              <a:t>For the RBA, the labour market appears in “</a:t>
            </a:r>
            <a:r>
              <a:rPr lang="en-AU" altLang="en-US" sz="2000" i="1" dirty="0">
                <a:solidFill>
                  <a:schemeClr val="tx1"/>
                </a:solidFill>
                <a:latin typeface="Arial" panose="020B0604020202020204" pitchFamily="34" charset="0"/>
                <a:cs typeface="Arial" panose="020B0604020202020204" pitchFamily="34" charset="0"/>
              </a:rPr>
              <a:t>a much better place</a:t>
            </a:r>
            <a:r>
              <a:rPr lang="en-AU" altLang="en-US" sz="2000" dirty="0">
                <a:solidFill>
                  <a:schemeClr val="tx1"/>
                </a:solidFill>
                <a:latin typeface="Arial" panose="020B0604020202020204" pitchFamily="34" charset="0"/>
                <a:cs typeface="Arial" panose="020B0604020202020204" pitchFamily="34" charset="0"/>
              </a:rPr>
              <a:t>” but this will be challenged by rising interest rates.</a:t>
            </a:r>
            <a:endParaRPr lang="en-AU" altLang="en-US" sz="2000" dirty="0">
              <a:solidFill>
                <a:schemeClr val="accent1"/>
              </a:solidFill>
              <a:latin typeface="Georgia" panose="02040502050405020303" pitchFamily="18" charset="0"/>
            </a:endParaRPr>
          </a:p>
        </p:txBody>
      </p:sp>
      <p:sp>
        <p:nvSpPr>
          <p:cNvPr id="13" name="Slide Number Placeholder 4">
            <a:extLst>
              <a:ext uri="{FF2B5EF4-FFF2-40B4-BE49-F238E27FC236}">
                <a16:creationId xmlns:a16="http://schemas.microsoft.com/office/drawing/2014/main" id="{3E502799-0FA6-F1EA-3BD3-FFC83653DE66}"/>
              </a:ext>
            </a:extLst>
          </p:cNvPr>
          <p:cNvSpPr>
            <a:spLocks noGrp="1"/>
          </p:cNvSpPr>
          <p:nvPr>
            <p:ph type="sldNum" sz="quarter" idx="10"/>
          </p:nvPr>
        </p:nvSpPr>
        <p:spPr>
          <a:xfrm>
            <a:off x="11732393" y="6593231"/>
            <a:ext cx="438750" cy="188928"/>
          </a:xfrm>
          <a:noFill/>
          <a:ln w="9525">
            <a:noFill/>
            <a:miter lim="800000"/>
            <a:headEnd/>
            <a:tailEnd/>
          </a:ln>
          <a:effectLst/>
        </p:spPr>
        <p:txBody>
          <a:bodyPr vert="horz" wrap="square" lIns="82620" tIns="41309" rIns="82620" bIns="41309" numCol="1" rtlCol="0"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995E5C-55F7-4FB7-9CFC-7374D1E73381}" type="slidenum">
              <a:rPr kumimoji="0" lang="en-AU" altLang="en-US" sz="1200" b="0" i="0" u="none" strike="noStrike" kern="1200" cap="none" spc="0" normalizeH="0" baseline="0" noProof="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AU" alt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8" name="TextBox 7">
            <a:extLst>
              <a:ext uri="{FF2B5EF4-FFF2-40B4-BE49-F238E27FC236}">
                <a16:creationId xmlns:a16="http://schemas.microsoft.com/office/drawing/2014/main" id="{F34C737B-4C1F-C901-1B8B-ADF0F487248A}"/>
              </a:ext>
            </a:extLst>
          </p:cNvPr>
          <p:cNvSpPr txBox="1"/>
          <p:nvPr/>
        </p:nvSpPr>
        <p:spPr>
          <a:xfrm>
            <a:off x="4034028" y="6580052"/>
            <a:ext cx="1386394"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dirty="0">
                <a:ln>
                  <a:noFill/>
                </a:ln>
                <a:solidFill>
                  <a:prstClr val="black"/>
                </a:solidFill>
                <a:effectLst/>
                <a:uLnTx/>
                <a:uFillTx/>
                <a:latin typeface="Arial" panose="020B0604020202020204"/>
                <a:ea typeface="+mn-ea"/>
                <a:cs typeface="+mn-cs"/>
              </a:rPr>
              <a:t>AustLabour.xls</a:t>
            </a:r>
          </a:p>
        </p:txBody>
      </p:sp>
      <p:sp>
        <p:nvSpPr>
          <p:cNvPr id="7" name="TextBox 6">
            <a:extLst>
              <a:ext uri="{FF2B5EF4-FFF2-40B4-BE49-F238E27FC236}">
                <a16:creationId xmlns:a16="http://schemas.microsoft.com/office/drawing/2014/main" id="{B628A122-3685-9AF5-5AE2-773D3AAE41E0}"/>
              </a:ext>
            </a:extLst>
          </p:cNvPr>
          <p:cNvSpPr txBox="1"/>
          <p:nvPr/>
        </p:nvSpPr>
        <p:spPr>
          <a:xfrm>
            <a:off x="158254" y="1638028"/>
            <a:ext cx="4789262" cy="507831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RBA Governor on March 17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 I think there’s general agreement that the </a:t>
            </a:r>
            <a:r>
              <a:rPr kumimoji="0" lang="en-AU" sz="1800" b="1" i="1" u="none" strike="noStrike" kern="1200" cap="none" spc="0" normalizeH="0" baseline="0" noProof="0" dirty="0">
                <a:ln>
                  <a:noFill/>
                </a:ln>
                <a:solidFill>
                  <a:srgbClr val="008000"/>
                </a:solidFill>
                <a:effectLst/>
                <a:uLnTx/>
                <a:uFillTx/>
                <a:latin typeface="Arial" panose="020B0604020202020204"/>
                <a:ea typeface="+mn-ea"/>
                <a:cs typeface="+mn-cs"/>
              </a:rPr>
              <a:t>labour market is in a much better place than we thought it was</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 and that the risks now are more on the upside for inflation than they are on the downside for employment.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That doesn’t mean there wasn’t a good debate about it. There was. And the (RBA) Board’s strategy has still not changed. </a:t>
            </a:r>
            <a:r>
              <a:rPr kumimoji="0" lang="en-AU" sz="1800" b="1" i="1" u="none" strike="noStrike" kern="1200" cap="none" spc="0" normalizeH="0" baseline="0" noProof="0" dirty="0">
                <a:ln>
                  <a:noFill/>
                </a:ln>
                <a:solidFill>
                  <a:srgbClr val="7030A0"/>
                </a:solidFill>
                <a:effectLst/>
                <a:uLnTx/>
                <a:uFillTx/>
                <a:latin typeface="Arial" panose="020B0604020202020204"/>
                <a:ea typeface="+mn-ea"/>
                <a:cs typeface="+mn-cs"/>
              </a:rPr>
              <a:t>The Board’s strategy is still to try and bring inflation back without excess employment … try to maintain as many of the gains as we can employment.</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 We don’t want to see a recession or a large rise in unemployment if we can avoid it. That’s part of our dual mandate.”</a:t>
            </a:r>
          </a:p>
        </p:txBody>
      </p:sp>
      <p:pic>
        <p:nvPicPr>
          <p:cNvPr id="4" name="Picture 3">
            <a:extLst>
              <a:ext uri="{FF2B5EF4-FFF2-40B4-BE49-F238E27FC236}">
                <a16:creationId xmlns:a16="http://schemas.microsoft.com/office/drawing/2014/main" id="{A00180A7-C25B-9049-BEE7-C9DC822A79DD}"/>
              </a:ext>
            </a:extLst>
          </p:cNvPr>
          <p:cNvPicPr>
            <a:picLocks noChangeAspect="1"/>
          </p:cNvPicPr>
          <p:nvPr/>
        </p:nvPicPr>
        <p:blipFill>
          <a:blip r:embed="rId3"/>
          <a:stretch>
            <a:fillRect/>
          </a:stretch>
        </p:blipFill>
        <p:spPr>
          <a:xfrm>
            <a:off x="4992352" y="1497733"/>
            <a:ext cx="6913664" cy="5218608"/>
          </a:xfrm>
          <a:prstGeom prst="rect">
            <a:avLst/>
          </a:prstGeom>
        </p:spPr>
      </p:pic>
      <p:pic>
        <p:nvPicPr>
          <p:cNvPr id="5" name="Picture 4">
            <a:extLst>
              <a:ext uri="{FF2B5EF4-FFF2-40B4-BE49-F238E27FC236}">
                <a16:creationId xmlns:a16="http://schemas.microsoft.com/office/drawing/2014/main" id="{A43EDE85-6582-B6CB-6F41-7FE3548BDF0A}"/>
              </a:ext>
            </a:extLst>
          </p:cNvPr>
          <p:cNvPicPr>
            <a:picLocks noChangeAspect="1"/>
          </p:cNvPicPr>
          <p:nvPr/>
        </p:nvPicPr>
        <p:blipFill>
          <a:blip r:embed="rId4"/>
          <a:stretch>
            <a:fillRect/>
          </a:stretch>
        </p:blipFill>
        <p:spPr>
          <a:xfrm>
            <a:off x="5708870" y="2790185"/>
            <a:ext cx="774259" cy="951058"/>
          </a:xfrm>
          <a:prstGeom prst="rect">
            <a:avLst/>
          </a:prstGeom>
        </p:spPr>
      </p:pic>
    </p:spTree>
    <p:extLst>
      <p:ext uri="{BB962C8B-B14F-4D97-AF65-F5344CB8AC3E}">
        <p14:creationId xmlns:p14="http://schemas.microsoft.com/office/powerpoint/2010/main" val="40831317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2DD89-1B61-40E5-ACDE-F38A5C02A9BE}"/>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855CD94-786D-C397-AE81-341055C96604}"/>
              </a:ext>
            </a:extLst>
          </p:cNvPr>
          <p:cNvSpPr>
            <a:spLocks noGrp="1"/>
          </p:cNvSpPr>
          <p:nvPr>
            <p:ph type="sldNum" sz="quarter" idx="12"/>
          </p:nvPr>
        </p:nvSpPr>
        <p:spPr>
          <a:xfrm>
            <a:off x="11816596" y="6666721"/>
            <a:ext cx="257175" cy="191279"/>
          </a:xfrm>
        </p:spPr>
        <p:txBody>
          <a:bodyPr wrap="none"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31</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 name="TextBox 17">
            <a:extLst>
              <a:ext uri="{FF2B5EF4-FFF2-40B4-BE49-F238E27FC236}">
                <a16:creationId xmlns:a16="http://schemas.microsoft.com/office/drawing/2014/main" id="{D67DA750-929D-14C6-409A-10F835F280BA}"/>
              </a:ext>
            </a:extLst>
          </p:cNvPr>
          <p:cNvSpPr txBox="1"/>
          <p:nvPr/>
        </p:nvSpPr>
        <p:spPr>
          <a:xfrm>
            <a:off x="12877014" y="133860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9" name="Title 4">
            <a:extLst>
              <a:ext uri="{FF2B5EF4-FFF2-40B4-BE49-F238E27FC236}">
                <a16:creationId xmlns:a16="http://schemas.microsoft.com/office/drawing/2014/main" id="{9E4B8BFC-DB06-9876-3924-24948941F17F}"/>
              </a:ext>
            </a:extLst>
          </p:cNvPr>
          <p:cNvSpPr>
            <a:spLocks noGrp="1"/>
          </p:cNvSpPr>
          <p:nvPr>
            <p:ph type="title"/>
          </p:nvPr>
        </p:nvSpPr>
        <p:spPr>
          <a:xfrm>
            <a:off x="195489" y="340431"/>
            <a:ext cx="10548711" cy="584855"/>
          </a:xfrm>
        </p:spPr>
        <p:txBody>
          <a:bodyPr/>
          <a:lstStyle/>
          <a:p>
            <a:r>
              <a:rPr lang="en-US" sz="2000" dirty="0">
                <a:solidFill>
                  <a:schemeClr val="tx1"/>
                </a:solidFill>
                <a:latin typeface="+mn-lt"/>
              </a:rPr>
              <a:t>Australia’s bond market is contemplating the Reserve Bank raising interest rates </a:t>
            </a:r>
            <a:br>
              <a:rPr lang="en-US" sz="2000" dirty="0">
                <a:solidFill>
                  <a:schemeClr val="tx1"/>
                </a:solidFill>
                <a:latin typeface="+mn-lt"/>
              </a:rPr>
            </a:br>
            <a:r>
              <a:rPr lang="en-US" sz="2000" dirty="0">
                <a:solidFill>
                  <a:schemeClr val="tx1"/>
                </a:solidFill>
                <a:latin typeface="+mn-lt"/>
              </a:rPr>
              <a:t>by another further 0.5 % in  2026</a:t>
            </a:r>
          </a:p>
        </p:txBody>
      </p:sp>
      <p:pic>
        <p:nvPicPr>
          <p:cNvPr id="2" name="Picture 1">
            <a:extLst>
              <a:ext uri="{FF2B5EF4-FFF2-40B4-BE49-F238E27FC236}">
                <a16:creationId xmlns:a16="http://schemas.microsoft.com/office/drawing/2014/main" id="{45DE5094-6F19-C689-65C3-0BF48B4ACDE2}"/>
              </a:ext>
            </a:extLst>
          </p:cNvPr>
          <p:cNvPicPr>
            <a:picLocks noChangeAspect="1"/>
          </p:cNvPicPr>
          <p:nvPr/>
        </p:nvPicPr>
        <p:blipFill>
          <a:blip r:embed="rId2"/>
          <a:stretch>
            <a:fillRect/>
          </a:stretch>
        </p:blipFill>
        <p:spPr>
          <a:xfrm>
            <a:off x="1981200" y="1050791"/>
            <a:ext cx="7924800" cy="5615930"/>
          </a:xfrm>
          <a:prstGeom prst="rect">
            <a:avLst/>
          </a:prstGeom>
        </p:spPr>
      </p:pic>
      <p:pic>
        <p:nvPicPr>
          <p:cNvPr id="3" name="Picture 2">
            <a:extLst>
              <a:ext uri="{FF2B5EF4-FFF2-40B4-BE49-F238E27FC236}">
                <a16:creationId xmlns:a16="http://schemas.microsoft.com/office/drawing/2014/main" id="{48F821FB-6FC9-421A-7A36-E70756805C3E}"/>
              </a:ext>
            </a:extLst>
          </p:cNvPr>
          <p:cNvPicPr>
            <a:picLocks noChangeAspect="1"/>
          </p:cNvPicPr>
          <p:nvPr/>
        </p:nvPicPr>
        <p:blipFill>
          <a:blip r:embed="rId3"/>
          <a:stretch>
            <a:fillRect/>
          </a:stretch>
        </p:blipFill>
        <p:spPr>
          <a:xfrm>
            <a:off x="3695866" y="4862247"/>
            <a:ext cx="1164437" cy="944962"/>
          </a:xfrm>
          <a:prstGeom prst="rect">
            <a:avLst/>
          </a:prstGeom>
        </p:spPr>
      </p:pic>
      <p:cxnSp>
        <p:nvCxnSpPr>
          <p:cNvPr id="8" name="Straight Arrow Connector 7">
            <a:extLst>
              <a:ext uri="{FF2B5EF4-FFF2-40B4-BE49-F238E27FC236}">
                <a16:creationId xmlns:a16="http://schemas.microsoft.com/office/drawing/2014/main" id="{9263DC4B-CB6E-54EC-817E-3A3310C8FB53}"/>
              </a:ext>
            </a:extLst>
          </p:cNvPr>
          <p:cNvCxnSpPr/>
          <p:nvPr/>
        </p:nvCxnSpPr>
        <p:spPr>
          <a:xfrm flipV="1">
            <a:off x="7630886" y="1959429"/>
            <a:ext cx="272143" cy="696686"/>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45789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F71C97-AF27-E888-1385-464F94DBFB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0F0458-6399-CA28-F984-C0FB12BD77CC}"/>
              </a:ext>
            </a:extLst>
          </p:cNvPr>
          <p:cNvSpPr>
            <a:spLocks noGrp="1"/>
          </p:cNvSpPr>
          <p:nvPr>
            <p:ph type="title"/>
          </p:nvPr>
        </p:nvSpPr>
        <p:spPr>
          <a:xfrm>
            <a:off x="290914" y="371498"/>
            <a:ext cx="10028743" cy="836817"/>
          </a:xfrm>
        </p:spPr>
        <p:txBody>
          <a:bodyPr/>
          <a:lstStyle/>
          <a:p>
            <a:r>
              <a:rPr lang="en-AU" sz="2000" dirty="0"/>
              <a:t>Australian Dollar gains versus a weak US Dollar reflects this change in relative interest rate pricing.  </a:t>
            </a:r>
            <a:r>
              <a:rPr lang="en-AU" sz="2000" b="0" dirty="0"/>
              <a:t>Australian bond yields are now higher than the United States</a:t>
            </a:r>
            <a:r>
              <a:rPr lang="en-AU" sz="2000" dirty="0"/>
              <a:t>. </a:t>
            </a:r>
          </a:p>
        </p:txBody>
      </p:sp>
      <p:sp>
        <p:nvSpPr>
          <p:cNvPr id="4" name="Slide Number Placeholder 3">
            <a:extLst>
              <a:ext uri="{FF2B5EF4-FFF2-40B4-BE49-F238E27FC236}">
                <a16:creationId xmlns:a16="http://schemas.microsoft.com/office/drawing/2014/main" id="{F5F00EEB-744E-9FDA-B237-59FBF287A9AD}"/>
              </a:ext>
            </a:extLst>
          </p:cNvPr>
          <p:cNvSpPr>
            <a:spLocks noGrp="1"/>
          </p:cNvSpPr>
          <p:nvPr>
            <p:ph type="sldNum" sz="quarter" idx="10"/>
          </p:nvPr>
        </p:nvSpPr>
        <p:spPr/>
        <p:txBody>
          <a:bodyPr/>
          <a:lstStyle/>
          <a:p>
            <a:fld id="{124866B3-8C2A-4B94-AF1A-57C3F889C822}" type="slidenum">
              <a:rPr lang="en-AU" smtClean="0"/>
              <a:pPr/>
              <a:t>32</a:t>
            </a:fld>
            <a:endParaRPr lang="en-AU" sz="941" dirty="0"/>
          </a:p>
        </p:txBody>
      </p:sp>
      <p:pic>
        <p:nvPicPr>
          <p:cNvPr id="5" name="Picture 4">
            <a:extLst>
              <a:ext uri="{FF2B5EF4-FFF2-40B4-BE49-F238E27FC236}">
                <a16:creationId xmlns:a16="http://schemas.microsoft.com/office/drawing/2014/main" id="{AB993BB2-E78F-61C5-023A-2A81841AD4B7}"/>
              </a:ext>
            </a:extLst>
          </p:cNvPr>
          <p:cNvPicPr>
            <a:picLocks noChangeAspect="1"/>
          </p:cNvPicPr>
          <p:nvPr/>
        </p:nvPicPr>
        <p:blipFill>
          <a:blip r:embed="rId2"/>
          <a:stretch>
            <a:fillRect/>
          </a:stretch>
        </p:blipFill>
        <p:spPr>
          <a:xfrm>
            <a:off x="2155370" y="1122784"/>
            <a:ext cx="7445829" cy="5572821"/>
          </a:xfrm>
          <a:prstGeom prst="rect">
            <a:avLst/>
          </a:prstGeom>
        </p:spPr>
      </p:pic>
    </p:spTree>
    <p:extLst>
      <p:ext uri="{BB962C8B-B14F-4D97-AF65-F5344CB8AC3E}">
        <p14:creationId xmlns:p14="http://schemas.microsoft.com/office/powerpoint/2010/main" val="18126209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3448295" y="3121170"/>
            <a:ext cx="4933090" cy="949267"/>
          </a:xfrm>
        </p:spPr>
        <p:txBody>
          <a:bodyPr/>
          <a:lstStyle/>
          <a:p>
            <a:pPr algn="ctr"/>
            <a:r>
              <a:rPr lang="en-AU" sz="2736" dirty="0"/>
              <a:t>APPENDIX</a:t>
            </a:r>
          </a:p>
        </p:txBody>
      </p:sp>
      <p:sp>
        <p:nvSpPr>
          <p:cNvPr id="4" name="Slide Number Placeholder 2">
            <a:extLst>
              <a:ext uri="{FF2B5EF4-FFF2-40B4-BE49-F238E27FC236}">
                <a16:creationId xmlns:a16="http://schemas.microsoft.com/office/drawing/2014/main" id="{C53C0CA1-E536-4BB9-A11D-988095E47E63}"/>
              </a:ext>
            </a:extLst>
          </p:cNvPr>
          <p:cNvSpPr txBox="1">
            <a:spLocks/>
          </p:cNvSpPr>
          <p:nvPr/>
        </p:nvSpPr>
        <p:spPr>
          <a:xfrm>
            <a:off x="9951168" y="6504334"/>
            <a:ext cx="531302" cy="17476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E6316B6A-336A-44FF-82DA-A4D1594FA055}" type="slidenum">
              <a:rPr lang="en-AU" sz="1100">
                <a:latin typeface="Arial" panose="020B0604020202020204"/>
              </a:rPr>
              <a:pPr algn="r">
                <a:defRPr/>
              </a:pPr>
              <a:t>33</a:t>
            </a:fld>
            <a:endParaRPr lang="en-AU" sz="1100" dirty="0">
              <a:latin typeface="Arial" panose="020B0604020202020204"/>
            </a:endParaRPr>
          </a:p>
        </p:txBody>
      </p:sp>
    </p:spTree>
    <p:extLst>
      <p:ext uri="{BB962C8B-B14F-4D97-AF65-F5344CB8AC3E}">
        <p14:creationId xmlns:p14="http://schemas.microsoft.com/office/powerpoint/2010/main" val="41069154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5A3B1C-A927-F625-CCCE-1873389A7B5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F14ED7C-EAE0-6E98-056D-EAFB47A37449}"/>
              </a:ext>
            </a:extLst>
          </p:cNvPr>
          <p:cNvSpPr txBox="1"/>
          <p:nvPr/>
        </p:nvSpPr>
        <p:spPr>
          <a:xfrm>
            <a:off x="163286" y="261258"/>
            <a:ext cx="1052648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dirty="0">
                <a:ln>
                  <a:noFill/>
                </a:ln>
                <a:solidFill>
                  <a:prstClr val="black"/>
                </a:solidFill>
                <a:effectLst/>
                <a:uLnTx/>
                <a:uFillTx/>
                <a:latin typeface="Arial" panose="020B0604020202020204"/>
                <a:ea typeface="+mn-ea"/>
                <a:cs typeface="+mn-cs"/>
              </a:rPr>
              <a:t>PRESIDENT TRUMP’s  tirades to intimidate IRAN …. </a:t>
            </a:r>
            <a:r>
              <a:rPr kumimoji="0" lang="en-AU" sz="2400" b="1" i="1" u="none" strike="noStrike" kern="1200" cap="none" spc="0" normalizeH="0" baseline="0" noProof="0" dirty="0">
                <a:ln>
                  <a:noFill/>
                </a:ln>
                <a:solidFill>
                  <a:prstClr val="black"/>
                </a:solidFill>
                <a:effectLst/>
                <a:uLnTx/>
                <a:uFillTx/>
                <a:latin typeface="Arial" panose="020B0604020202020204"/>
                <a:ea typeface="+mn-ea"/>
                <a:cs typeface="+mn-cs"/>
              </a:rPr>
              <a:t> </a:t>
            </a:r>
          </a:p>
        </p:txBody>
      </p:sp>
      <p:pic>
        <p:nvPicPr>
          <p:cNvPr id="2" name="Picture 1">
            <a:extLst>
              <a:ext uri="{FF2B5EF4-FFF2-40B4-BE49-F238E27FC236}">
                <a16:creationId xmlns:a16="http://schemas.microsoft.com/office/drawing/2014/main" id="{72D33764-E431-F833-9169-8B7B2862C1CF}"/>
              </a:ext>
            </a:extLst>
          </p:cNvPr>
          <p:cNvPicPr>
            <a:picLocks noChangeAspect="1"/>
          </p:cNvPicPr>
          <p:nvPr/>
        </p:nvPicPr>
        <p:blipFill>
          <a:blip r:embed="rId2"/>
          <a:stretch>
            <a:fillRect/>
          </a:stretch>
        </p:blipFill>
        <p:spPr>
          <a:xfrm>
            <a:off x="5900057" y="1045029"/>
            <a:ext cx="6074229" cy="5421085"/>
          </a:xfrm>
          <a:prstGeom prst="rect">
            <a:avLst/>
          </a:prstGeom>
          <a:ln w="38100">
            <a:solidFill>
              <a:srgbClr val="FF0000"/>
            </a:solidFill>
          </a:ln>
        </p:spPr>
      </p:pic>
      <p:pic>
        <p:nvPicPr>
          <p:cNvPr id="4" name="Picture 4" descr="Tuesday will be Power Plant Day, and ...">
            <a:extLst>
              <a:ext uri="{FF2B5EF4-FFF2-40B4-BE49-F238E27FC236}">
                <a16:creationId xmlns:a16="http://schemas.microsoft.com/office/drawing/2014/main" id="{623CB798-234B-68CA-F73E-A20BC32B9B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714" y="1045030"/>
            <a:ext cx="5246916" cy="5018314"/>
          </a:xfrm>
          <a:prstGeom prst="rect">
            <a:avLst/>
          </a:prstGeom>
          <a:noFill/>
          <a:ln w="38100">
            <a:solidFill>
              <a:srgbClr val="0000FF"/>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05420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8E0F5-B9E3-1C39-62C6-DCE356C2FFE4}"/>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DFFCD8-F9BE-7369-DAE6-BEB094167188}"/>
              </a:ext>
            </a:extLst>
          </p:cNvPr>
          <p:cNvSpPr>
            <a:spLocks noGrp="1"/>
          </p:cNvSpPr>
          <p:nvPr>
            <p:ph idx="1"/>
          </p:nvPr>
        </p:nvSpPr>
        <p:spPr>
          <a:xfrm>
            <a:off x="384943" y="1643743"/>
            <a:ext cx="11422113" cy="4419600"/>
          </a:xfrm>
        </p:spPr>
        <p:txBody>
          <a:bodyPr/>
          <a:lstStyle/>
          <a:p>
            <a:pPr marL="0" indent="0">
              <a:buNone/>
            </a:pPr>
            <a:r>
              <a:rPr lang="en-AU" sz="2800" dirty="0">
                <a:solidFill>
                  <a:srgbClr val="181818"/>
                </a:solidFill>
              </a:rPr>
              <a:t>“ </a:t>
            </a:r>
            <a:r>
              <a:rPr lang="en-AU" sz="2800" i="1" dirty="0">
                <a:solidFill>
                  <a:srgbClr val="181818"/>
                </a:solidFill>
                <a:cs typeface="Arial" panose="020B0604020202020204" pitchFamily="34" charset="0"/>
              </a:rPr>
              <a:t>W</a:t>
            </a:r>
            <a:r>
              <a:rPr lang="en-AU" sz="2800" i="1" dirty="0">
                <a:solidFill>
                  <a:srgbClr val="181818"/>
                </a:solidFill>
                <a:latin typeface="Arial" panose="020B0604020202020204" pitchFamily="34" charset="0"/>
                <a:cs typeface="Arial" panose="020B0604020202020204" pitchFamily="34" charset="0"/>
              </a:rPr>
              <a:t>hy did nations turn so often to war in the belief that it was a sharp and quick instrument for shaping international affairs when again and again the instrument had proved to be </a:t>
            </a:r>
            <a:r>
              <a:rPr lang="en-AU" sz="2800" b="1" i="1" dirty="0">
                <a:solidFill>
                  <a:srgbClr val="7030A0"/>
                </a:solidFill>
                <a:latin typeface="Arial" panose="020B0604020202020204" pitchFamily="34" charset="0"/>
                <a:cs typeface="Arial" panose="020B0604020202020204" pitchFamily="34" charset="0"/>
              </a:rPr>
              <a:t>blunt or unpredictable </a:t>
            </a:r>
            <a:r>
              <a:rPr lang="en-AU" sz="2800" b="1" i="1" dirty="0">
                <a:solidFill>
                  <a:srgbClr val="181818"/>
                </a:solidFill>
                <a:latin typeface="Arial" panose="020B0604020202020204" pitchFamily="34" charset="0"/>
                <a:cs typeface="Arial" panose="020B0604020202020204" pitchFamily="34" charset="0"/>
              </a:rPr>
              <a:t>? </a:t>
            </a:r>
          </a:p>
          <a:p>
            <a:pPr marL="0" indent="0">
              <a:buNone/>
            </a:pPr>
            <a:endParaRPr lang="en-AU" sz="1800" i="1" dirty="0">
              <a:solidFill>
                <a:srgbClr val="181818"/>
              </a:solidFill>
              <a:latin typeface="Arial" panose="020B0604020202020204" pitchFamily="34" charset="0"/>
              <a:cs typeface="Arial" panose="020B0604020202020204" pitchFamily="34" charset="0"/>
            </a:endParaRPr>
          </a:p>
          <a:p>
            <a:pPr marL="0" indent="0">
              <a:buNone/>
            </a:pPr>
            <a:r>
              <a:rPr lang="en-AU" sz="2800" b="1" i="1" dirty="0">
                <a:solidFill>
                  <a:srgbClr val="181818"/>
                </a:solidFill>
                <a:latin typeface="Arial" panose="020B0604020202020204" pitchFamily="34" charset="0"/>
                <a:cs typeface="Arial" panose="020B0604020202020204" pitchFamily="34" charset="0"/>
              </a:rPr>
              <a:t>This recurring optimism is a vital prelude to war. </a:t>
            </a:r>
          </a:p>
          <a:p>
            <a:pPr marL="0" indent="0">
              <a:buNone/>
            </a:pPr>
            <a:endParaRPr lang="en-AU" sz="1800" b="1" i="1" dirty="0">
              <a:solidFill>
                <a:srgbClr val="181818"/>
              </a:solidFill>
              <a:latin typeface="Arial" panose="020B0604020202020204" pitchFamily="34" charset="0"/>
              <a:cs typeface="Arial" panose="020B0604020202020204" pitchFamily="34" charset="0"/>
            </a:endParaRPr>
          </a:p>
          <a:p>
            <a:pPr marL="0" indent="0">
              <a:buNone/>
            </a:pPr>
            <a:r>
              <a:rPr lang="en-AU" sz="2800" b="1" i="1" dirty="0">
                <a:solidFill>
                  <a:srgbClr val="FF0000"/>
                </a:solidFill>
                <a:latin typeface="Arial" panose="020B0604020202020204" pitchFamily="34" charset="0"/>
                <a:cs typeface="Arial" panose="020B0604020202020204" pitchFamily="34" charset="0"/>
              </a:rPr>
              <a:t>Anything which increases the optimism is a cause of war. </a:t>
            </a:r>
          </a:p>
          <a:p>
            <a:pPr marL="0" indent="0">
              <a:buNone/>
            </a:pPr>
            <a:endParaRPr lang="en-AU" sz="2800" b="1" i="1" dirty="0">
              <a:solidFill>
                <a:srgbClr val="181818"/>
              </a:solidFill>
              <a:latin typeface="Arial" panose="020B0604020202020204" pitchFamily="34" charset="0"/>
              <a:cs typeface="Arial" panose="020B0604020202020204" pitchFamily="34" charset="0"/>
            </a:endParaRPr>
          </a:p>
          <a:p>
            <a:pPr marL="0" indent="0">
              <a:buNone/>
            </a:pPr>
            <a:endParaRPr lang="en-AU" sz="1200" dirty="0">
              <a:solidFill>
                <a:srgbClr val="181818"/>
              </a:solidFill>
              <a:latin typeface="Merriweather" panose="00000500000000000000" pitchFamily="2" charset="0"/>
            </a:endParaRPr>
          </a:p>
          <a:p>
            <a:pPr marL="0" indent="0" algn="r">
              <a:buNone/>
            </a:pPr>
            <a:r>
              <a:rPr lang="en-AU" sz="2800" dirty="0">
                <a:solidFill>
                  <a:srgbClr val="181818"/>
                </a:solidFill>
                <a:latin typeface="Merriweather" panose="00000500000000000000" pitchFamily="2" charset="0"/>
              </a:rPr>
              <a:t>                   </a:t>
            </a:r>
            <a:r>
              <a:rPr lang="en-AU" sz="2400" dirty="0">
                <a:solidFill>
                  <a:srgbClr val="181818"/>
                </a:solidFill>
                <a:latin typeface="Merriweather" panose="00000500000000000000" pitchFamily="2" charset="0"/>
              </a:rPr>
              <a:t>Geoffrey Blainey, The Causes of War   (1973) </a:t>
            </a:r>
            <a:endParaRPr lang="en-AU" sz="2400" dirty="0"/>
          </a:p>
        </p:txBody>
      </p:sp>
      <p:sp>
        <p:nvSpPr>
          <p:cNvPr id="3" name="Slide Number Placeholder 2">
            <a:extLst>
              <a:ext uri="{FF2B5EF4-FFF2-40B4-BE49-F238E27FC236}">
                <a16:creationId xmlns:a16="http://schemas.microsoft.com/office/drawing/2014/main" id="{312A4D15-70A4-0E01-B548-9D4D74735C8A}"/>
              </a:ext>
            </a:extLst>
          </p:cNvPr>
          <p:cNvSpPr>
            <a:spLocks noGrp="1"/>
          </p:cNvSpPr>
          <p:nvPr>
            <p:ph type="sldNum" sz="quarter" idx="12"/>
          </p:nvPr>
        </p:nvSpPr>
        <p:spPr/>
        <p:txBody>
          <a:bodyPr/>
          <a:lstStyle/>
          <a:p>
            <a:fld id="{E6316B6A-336A-44FF-82DA-A4D1594FA055}" type="slidenum">
              <a:rPr lang="en-AU" smtClean="0"/>
              <a:t>35</a:t>
            </a:fld>
            <a:endParaRPr lang="en-AU" dirty="0"/>
          </a:p>
        </p:txBody>
      </p:sp>
      <p:sp>
        <p:nvSpPr>
          <p:cNvPr id="4" name="Title 3">
            <a:extLst>
              <a:ext uri="{FF2B5EF4-FFF2-40B4-BE49-F238E27FC236}">
                <a16:creationId xmlns:a16="http://schemas.microsoft.com/office/drawing/2014/main" id="{7F8902E4-B3DE-B4A4-5E96-4E8DC11A716E}"/>
              </a:ext>
            </a:extLst>
          </p:cNvPr>
          <p:cNvSpPr>
            <a:spLocks noGrp="1"/>
          </p:cNvSpPr>
          <p:nvPr>
            <p:ph type="title"/>
          </p:nvPr>
        </p:nvSpPr>
        <p:spPr>
          <a:xfrm>
            <a:off x="323573" y="338840"/>
            <a:ext cx="9720000" cy="553789"/>
          </a:xfrm>
        </p:spPr>
        <p:txBody>
          <a:bodyPr/>
          <a:lstStyle/>
          <a:p>
            <a:r>
              <a:rPr lang="en-AU" sz="2400" dirty="0">
                <a:solidFill>
                  <a:srgbClr val="0000FF"/>
                </a:solidFill>
              </a:rPr>
              <a:t> “ Overconfidence ” and the Middle East  war</a:t>
            </a:r>
          </a:p>
        </p:txBody>
      </p:sp>
    </p:spTree>
    <p:extLst>
      <p:ext uri="{BB962C8B-B14F-4D97-AF65-F5344CB8AC3E}">
        <p14:creationId xmlns:p14="http://schemas.microsoft.com/office/powerpoint/2010/main" val="17850874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EC9C8-3AB3-4D42-13E7-79F0277098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644F36-EC31-55AF-F592-90D4685D54E5}"/>
              </a:ext>
            </a:extLst>
          </p:cNvPr>
          <p:cNvSpPr>
            <a:spLocks noGrp="1"/>
          </p:cNvSpPr>
          <p:nvPr>
            <p:ph type="title"/>
          </p:nvPr>
        </p:nvSpPr>
        <p:spPr>
          <a:xfrm>
            <a:off x="4969430" y="186378"/>
            <a:ext cx="5418971" cy="815108"/>
          </a:xfrm>
        </p:spPr>
        <p:txBody>
          <a:bodyPr/>
          <a:lstStyle/>
          <a:p>
            <a:r>
              <a:rPr lang="en-AU" sz="2000" dirty="0"/>
              <a:t>Conflicts in the Middle East have a history of providing a sharp cut in Global Oil supply  that result  in surging price</a:t>
            </a:r>
            <a:r>
              <a:rPr lang="en-AU" sz="2000" b="0" dirty="0"/>
              <a:t>s</a:t>
            </a:r>
          </a:p>
        </p:txBody>
      </p:sp>
      <p:sp>
        <p:nvSpPr>
          <p:cNvPr id="5" name="Slide Number Placeholder 4">
            <a:extLst>
              <a:ext uri="{FF2B5EF4-FFF2-40B4-BE49-F238E27FC236}">
                <a16:creationId xmlns:a16="http://schemas.microsoft.com/office/drawing/2014/main" id="{1849157F-CDB5-9E66-5F74-9A784713796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AU" sz="749" b="0" i="0" u="none" strike="noStrike" kern="1200" cap="none" spc="0" normalizeH="0" baseline="0" noProof="0">
              <a:ln>
                <a:noFill/>
              </a:ln>
              <a:solidFill>
                <a:prstClr val="black"/>
              </a:solidFill>
              <a:effectLst/>
              <a:uLnTx/>
              <a:uFillTx/>
              <a:latin typeface="Arial" panose="020B0604020202020204"/>
              <a:ea typeface="+mn-ea"/>
              <a:cs typeface="+mn-cs"/>
            </a:endParaRPr>
          </a:p>
        </p:txBody>
      </p:sp>
      <p:pic>
        <p:nvPicPr>
          <p:cNvPr id="9" name="Picture 8">
            <a:extLst>
              <a:ext uri="{FF2B5EF4-FFF2-40B4-BE49-F238E27FC236}">
                <a16:creationId xmlns:a16="http://schemas.microsoft.com/office/drawing/2014/main" id="{A1D9E555-7284-2A7F-0FFC-82C71CD4C438}"/>
              </a:ext>
            </a:extLst>
          </p:cNvPr>
          <p:cNvPicPr>
            <a:picLocks noChangeAspect="1"/>
          </p:cNvPicPr>
          <p:nvPr/>
        </p:nvPicPr>
        <p:blipFill>
          <a:blip r:embed="rId2"/>
          <a:stretch>
            <a:fillRect/>
          </a:stretch>
        </p:blipFill>
        <p:spPr>
          <a:xfrm>
            <a:off x="119109" y="250371"/>
            <a:ext cx="4226405" cy="6445233"/>
          </a:xfrm>
          <a:prstGeom prst="rect">
            <a:avLst/>
          </a:prstGeom>
        </p:spPr>
      </p:pic>
      <p:pic>
        <p:nvPicPr>
          <p:cNvPr id="14" name="Picture 13">
            <a:extLst>
              <a:ext uri="{FF2B5EF4-FFF2-40B4-BE49-F238E27FC236}">
                <a16:creationId xmlns:a16="http://schemas.microsoft.com/office/drawing/2014/main" id="{00EBEF0E-17E0-8D78-931C-615DD5793057}"/>
              </a:ext>
            </a:extLst>
          </p:cNvPr>
          <p:cNvPicPr>
            <a:picLocks noChangeAspect="1"/>
          </p:cNvPicPr>
          <p:nvPr/>
        </p:nvPicPr>
        <p:blipFill>
          <a:blip r:embed="rId3"/>
          <a:stretch>
            <a:fillRect/>
          </a:stretch>
        </p:blipFill>
        <p:spPr>
          <a:xfrm>
            <a:off x="4762821" y="1095392"/>
            <a:ext cx="7026407" cy="5026445"/>
          </a:xfrm>
          <a:prstGeom prst="rect">
            <a:avLst/>
          </a:prstGeom>
        </p:spPr>
      </p:pic>
      <p:pic>
        <p:nvPicPr>
          <p:cNvPr id="3" name="Picture 2">
            <a:extLst>
              <a:ext uri="{FF2B5EF4-FFF2-40B4-BE49-F238E27FC236}">
                <a16:creationId xmlns:a16="http://schemas.microsoft.com/office/drawing/2014/main" id="{A24851FA-FA81-F737-AF19-2EF1D4566760}"/>
              </a:ext>
            </a:extLst>
          </p:cNvPr>
          <p:cNvPicPr>
            <a:picLocks noChangeAspect="1"/>
          </p:cNvPicPr>
          <p:nvPr/>
        </p:nvPicPr>
        <p:blipFill>
          <a:blip r:embed="rId4"/>
          <a:stretch>
            <a:fillRect/>
          </a:stretch>
        </p:blipFill>
        <p:spPr>
          <a:xfrm>
            <a:off x="3113315" y="736163"/>
            <a:ext cx="1856116" cy="499915"/>
          </a:xfrm>
          <a:prstGeom prst="rect">
            <a:avLst/>
          </a:prstGeom>
        </p:spPr>
      </p:pic>
      <p:pic>
        <p:nvPicPr>
          <p:cNvPr id="4" name="Picture 3">
            <a:extLst>
              <a:ext uri="{FF2B5EF4-FFF2-40B4-BE49-F238E27FC236}">
                <a16:creationId xmlns:a16="http://schemas.microsoft.com/office/drawing/2014/main" id="{E0B61EEA-C7C6-EBD1-702D-890CB95118F6}"/>
              </a:ext>
            </a:extLst>
          </p:cNvPr>
          <p:cNvPicPr>
            <a:picLocks noChangeAspect="1"/>
          </p:cNvPicPr>
          <p:nvPr/>
        </p:nvPicPr>
        <p:blipFill>
          <a:blip r:embed="rId5"/>
          <a:stretch>
            <a:fillRect/>
          </a:stretch>
        </p:blipFill>
        <p:spPr>
          <a:xfrm>
            <a:off x="3376403" y="3261306"/>
            <a:ext cx="896190" cy="499915"/>
          </a:xfrm>
          <a:prstGeom prst="rect">
            <a:avLst/>
          </a:prstGeom>
        </p:spPr>
      </p:pic>
      <p:pic>
        <p:nvPicPr>
          <p:cNvPr id="6" name="Picture 5">
            <a:extLst>
              <a:ext uri="{FF2B5EF4-FFF2-40B4-BE49-F238E27FC236}">
                <a16:creationId xmlns:a16="http://schemas.microsoft.com/office/drawing/2014/main" id="{F5CFE65B-7BF0-5076-724F-46ED037DC998}"/>
              </a:ext>
            </a:extLst>
          </p:cNvPr>
          <p:cNvPicPr>
            <a:picLocks noChangeAspect="1"/>
          </p:cNvPicPr>
          <p:nvPr/>
        </p:nvPicPr>
        <p:blipFill>
          <a:blip r:embed="rId6"/>
          <a:stretch>
            <a:fillRect/>
          </a:stretch>
        </p:blipFill>
        <p:spPr>
          <a:xfrm>
            <a:off x="3385105" y="5148072"/>
            <a:ext cx="798645" cy="499915"/>
          </a:xfrm>
          <a:prstGeom prst="rect">
            <a:avLst/>
          </a:prstGeom>
        </p:spPr>
      </p:pic>
      <p:sp>
        <p:nvSpPr>
          <p:cNvPr id="8" name="TextBox 7">
            <a:extLst>
              <a:ext uri="{FF2B5EF4-FFF2-40B4-BE49-F238E27FC236}">
                <a16:creationId xmlns:a16="http://schemas.microsoft.com/office/drawing/2014/main" id="{00FF6D1D-984E-E8F7-C134-8B4D8B03733A}"/>
              </a:ext>
            </a:extLst>
          </p:cNvPr>
          <p:cNvSpPr txBox="1"/>
          <p:nvPr/>
        </p:nvSpPr>
        <p:spPr>
          <a:xfrm>
            <a:off x="4539341" y="6172384"/>
            <a:ext cx="7347859" cy="523220"/>
          </a:xfrm>
          <a:prstGeom prst="rect">
            <a:avLst/>
          </a:prstGeom>
          <a:noFill/>
        </p:spPr>
        <p:txBody>
          <a:bodyPr wrap="square">
            <a:spAutoFit/>
          </a:bodyPr>
          <a:lstStyle/>
          <a:p>
            <a:r>
              <a:rPr lang="en-AU" sz="1400" dirty="0"/>
              <a:t>James D Hamilton, University of California San Diego,  Brookings paper  (2016) </a:t>
            </a:r>
          </a:p>
          <a:p>
            <a:r>
              <a:rPr lang="en-AU" sz="1400" dirty="0"/>
              <a:t>https://www.brookings.edu/wp-content/uploads/2016/07/2009a_bpea_hamilton-1.pdf</a:t>
            </a:r>
          </a:p>
        </p:txBody>
      </p:sp>
    </p:spTree>
    <p:extLst>
      <p:ext uri="{BB962C8B-B14F-4D97-AF65-F5344CB8AC3E}">
        <p14:creationId xmlns:p14="http://schemas.microsoft.com/office/powerpoint/2010/main" val="23745059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24A9D-2B5D-30D2-ECAB-29190E9F47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637851-D4C4-C64F-4195-4FB676298CED}"/>
              </a:ext>
            </a:extLst>
          </p:cNvPr>
          <p:cNvSpPr>
            <a:spLocks noGrp="1"/>
          </p:cNvSpPr>
          <p:nvPr>
            <p:ph type="title"/>
          </p:nvPr>
        </p:nvSpPr>
        <p:spPr>
          <a:xfrm>
            <a:off x="257452" y="239486"/>
            <a:ext cx="10214605" cy="902102"/>
          </a:xfrm>
        </p:spPr>
        <p:txBody>
          <a:bodyPr/>
          <a:lstStyle/>
          <a:p>
            <a:r>
              <a:rPr lang="en-AU" sz="2000" dirty="0"/>
              <a:t>Impact of Military Conflicts and Oil Supply shocks  on US economy and markets…. </a:t>
            </a:r>
            <a:r>
              <a:rPr lang="en-AU" sz="2000" b="0" i="1" dirty="0"/>
              <a:t>The </a:t>
            </a:r>
            <a:r>
              <a:rPr lang="en-AU" sz="2000" i="1" dirty="0">
                <a:solidFill>
                  <a:srgbClr val="006600"/>
                </a:solidFill>
              </a:rPr>
              <a:t>1979-80 Iran hostage crisis &amp; revolution </a:t>
            </a:r>
            <a:r>
              <a:rPr lang="en-AU" sz="2000" b="0" i="1" dirty="0"/>
              <a:t>had less impact on US Shares because Wall Street’s S&amp;P 500 in 1979 was actually below its 1973 level. </a:t>
            </a:r>
          </a:p>
        </p:txBody>
      </p:sp>
      <p:graphicFrame>
        <p:nvGraphicFramePr>
          <p:cNvPr id="6" name="Table 6">
            <a:extLst>
              <a:ext uri="{FF2B5EF4-FFF2-40B4-BE49-F238E27FC236}">
                <a16:creationId xmlns:a16="http://schemas.microsoft.com/office/drawing/2014/main" id="{71B3FDAF-3240-5F28-449F-BCEC6BC75A95}"/>
              </a:ext>
            </a:extLst>
          </p:cNvPr>
          <p:cNvGraphicFramePr>
            <a:graphicFrameLocks noGrp="1"/>
          </p:cNvGraphicFramePr>
          <p:nvPr>
            <p:ph sz="half" idx="1"/>
          </p:nvPr>
        </p:nvGraphicFramePr>
        <p:xfrm>
          <a:off x="257452" y="1141588"/>
          <a:ext cx="11378990" cy="5229021"/>
        </p:xfrm>
        <a:graphic>
          <a:graphicData uri="http://schemas.openxmlformats.org/drawingml/2006/table">
            <a:tbl>
              <a:tblPr firstRow="1" bandRow="1">
                <a:tableStyleId>{5C22544A-7EE6-4342-B048-85BDC9FD1C3A}</a:tableStyleId>
              </a:tblPr>
              <a:tblGrid>
                <a:gridCol w="1269507">
                  <a:extLst>
                    <a:ext uri="{9D8B030D-6E8A-4147-A177-3AD203B41FA5}">
                      <a16:colId xmlns:a16="http://schemas.microsoft.com/office/drawing/2014/main" val="1544752761"/>
                    </a:ext>
                  </a:extLst>
                </a:gridCol>
                <a:gridCol w="1083075">
                  <a:extLst>
                    <a:ext uri="{9D8B030D-6E8A-4147-A177-3AD203B41FA5}">
                      <a16:colId xmlns:a16="http://schemas.microsoft.com/office/drawing/2014/main" val="2638927853"/>
                    </a:ext>
                  </a:extLst>
                </a:gridCol>
                <a:gridCol w="1061115">
                  <a:extLst>
                    <a:ext uri="{9D8B030D-6E8A-4147-A177-3AD203B41FA5}">
                      <a16:colId xmlns:a16="http://schemas.microsoft.com/office/drawing/2014/main" val="3210731120"/>
                    </a:ext>
                  </a:extLst>
                </a:gridCol>
                <a:gridCol w="1137899">
                  <a:extLst>
                    <a:ext uri="{9D8B030D-6E8A-4147-A177-3AD203B41FA5}">
                      <a16:colId xmlns:a16="http://schemas.microsoft.com/office/drawing/2014/main" val="3907022372"/>
                    </a:ext>
                  </a:extLst>
                </a:gridCol>
                <a:gridCol w="1103479">
                  <a:extLst>
                    <a:ext uri="{9D8B030D-6E8A-4147-A177-3AD203B41FA5}">
                      <a16:colId xmlns:a16="http://schemas.microsoft.com/office/drawing/2014/main" val="4047034636"/>
                    </a:ext>
                  </a:extLst>
                </a:gridCol>
                <a:gridCol w="1172319">
                  <a:extLst>
                    <a:ext uri="{9D8B030D-6E8A-4147-A177-3AD203B41FA5}">
                      <a16:colId xmlns:a16="http://schemas.microsoft.com/office/drawing/2014/main" val="2998276583"/>
                    </a:ext>
                  </a:extLst>
                </a:gridCol>
                <a:gridCol w="1137899">
                  <a:extLst>
                    <a:ext uri="{9D8B030D-6E8A-4147-A177-3AD203B41FA5}">
                      <a16:colId xmlns:a16="http://schemas.microsoft.com/office/drawing/2014/main" val="3831928417"/>
                    </a:ext>
                  </a:extLst>
                </a:gridCol>
                <a:gridCol w="1137899">
                  <a:extLst>
                    <a:ext uri="{9D8B030D-6E8A-4147-A177-3AD203B41FA5}">
                      <a16:colId xmlns:a16="http://schemas.microsoft.com/office/drawing/2014/main" val="3687006220"/>
                    </a:ext>
                  </a:extLst>
                </a:gridCol>
                <a:gridCol w="1137899">
                  <a:extLst>
                    <a:ext uri="{9D8B030D-6E8A-4147-A177-3AD203B41FA5}">
                      <a16:colId xmlns:a16="http://schemas.microsoft.com/office/drawing/2014/main" val="306320304"/>
                    </a:ext>
                  </a:extLst>
                </a:gridCol>
                <a:gridCol w="1137899">
                  <a:extLst>
                    <a:ext uri="{9D8B030D-6E8A-4147-A177-3AD203B41FA5}">
                      <a16:colId xmlns:a16="http://schemas.microsoft.com/office/drawing/2014/main" val="2382449690"/>
                    </a:ext>
                  </a:extLst>
                </a:gridCol>
              </a:tblGrid>
              <a:tr h="820827">
                <a:tc>
                  <a:txBody>
                    <a:bodyPr/>
                    <a:lstStyle/>
                    <a:p>
                      <a:r>
                        <a:rPr lang="en-AU" dirty="0"/>
                        <a:t>Episode</a:t>
                      </a:r>
                    </a:p>
                  </a:txBody>
                  <a:tcPr/>
                </a:tc>
                <a:tc>
                  <a:txBody>
                    <a:bodyPr/>
                    <a:lstStyle/>
                    <a:p>
                      <a:pPr algn="ctr"/>
                      <a:r>
                        <a:rPr lang="en-AU" sz="1400" dirty="0"/>
                        <a:t>Headline</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CPI annual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Year 1 start (Jan)</a:t>
                      </a:r>
                    </a:p>
                    <a:p>
                      <a:pPr algn="ctr"/>
                      <a:endParaRPr lang="en-AU" sz="1400" dirty="0"/>
                    </a:p>
                  </a:txBody>
                  <a:tcPr/>
                </a:tc>
                <a:tc>
                  <a:txBody>
                    <a:bodyPr/>
                    <a:lstStyle/>
                    <a:p>
                      <a:pPr algn="ctr"/>
                      <a:r>
                        <a:rPr lang="en-AU" sz="1400" dirty="0"/>
                        <a:t>Headline</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CPI  high over next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2 years </a:t>
                      </a:r>
                    </a:p>
                  </a:txBody>
                  <a:tcPr/>
                </a:tc>
                <a:tc>
                  <a:txBody>
                    <a:bodyPr/>
                    <a:lstStyle/>
                    <a:p>
                      <a:pPr algn="ctr"/>
                      <a:r>
                        <a:rPr lang="en-AU" sz="1400" dirty="0"/>
                        <a:t>US recession</a:t>
                      </a:r>
                    </a:p>
                    <a:p>
                      <a:pPr algn="ctr"/>
                      <a:r>
                        <a:rPr lang="en-AU" sz="1400" dirty="0"/>
                        <a:t>timing</a:t>
                      </a:r>
                    </a:p>
                    <a:p>
                      <a:pPr algn="ctr"/>
                      <a:r>
                        <a:rPr lang="en-AU" sz="1400" dirty="0"/>
                        <a:t>NBER Cycle</a:t>
                      </a:r>
                    </a:p>
                    <a:p>
                      <a:pPr algn="ctr"/>
                      <a:endParaRPr lang="en-AU" sz="1400" dirty="0"/>
                    </a:p>
                  </a:txBody>
                  <a:tcPr/>
                </a:tc>
                <a:tc>
                  <a:txBody>
                    <a:bodyPr/>
                    <a:lstStyle/>
                    <a:p>
                      <a:pPr algn="ctr"/>
                      <a:r>
                        <a:rPr lang="en-AU" sz="1400" dirty="0"/>
                        <a:t>Treasury</a:t>
                      </a:r>
                    </a:p>
                    <a:p>
                      <a:pPr algn="ctr"/>
                      <a:r>
                        <a:rPr lang="en-AU" sz="1400" dirty="0"/>
                        <a:t>10 year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Bond Yield</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at Year 1 start</a:t>
                      </a:r>
                    </a:p>
                  </a:txBody>
                  <a:tcPr/>
                </a:tc>
                <a:tc>
                  <a:txBody>
                    <a:bodyPr/>
                    <a:lstStyle/>
                    <a:p>
                      <a:pPr algn="ctr"/>
                      <a:r>
                        <a:rPr lang="en-AU" sz="1400" dirty="0"/>
                        <a:t>Maximum</a:t>
                      </a:r>
                    </a:p>
                    <a:p>
                      <a:pPr algn="ctr"/>
                      <a:r>
                        <a:rPr lang="en-AU" sz="1400" dirty="0"/>
                        <a:t>High for Treasury Yield </a:t>
                      </a:r>
                      <a:r>
                        <a:rPr lang="en-AU" sz="1200" dirty="0"/>
                        <a:t>in </a:t>
                      </a:r>
                    </a:p>
                    <a:p>
                      <a:pPr algn="ctr"/>
                      <a:r>
                        <a:rPr lang="en-AU" sz="1200" dirty="0"/>
                        <a:t>Next 2 years</a:t>
                      </a:r>
                    </a:p>
                  </a:txBody>
                  <a:tcPr/>
                </a:tc>
                <a:tc>
                  <a:txBody>
                    <a:bodyPr/>
                    <a:lstStyle/>
                    <a:p>
                      <a:pPr algn="ctr"/>
                      <a:r>
                        <a:rPr lang="en-AU" sz="1400" dirty="0"/>
                        <a:t>Treasury</a:t>
                      </a:r>
                    </a:p>
                    <a:p>
                      <a:pPr algn="ctr"/>
                      <a:r>
                        <a:rPr lang="en-AU" sz="1400" dirty="0"/>
                        <a:t>10 year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Bond </a:t>
                      </a:r>
                    </a:p>
                    <a:p>
                      <a:pPr algn="ctr"/>
                      <a:r>
                        <a:rPr lang="en-AU" sz="1400" dirty="0"/>
                        <a:t> maximum </a:t>
                      </a:r>
                    </a:p>
                    <a:p>
                      <a:pPr algn="ctr"/>
                      <a:r>
                        <a:rPr lang="en-AU" sz="1400" dirty="0"/>
                        <a:t>Move</a:t>
                      </a:r>
                    </a:p>
                  </a:txBody>
                  <a:tcPr/>
                </a:tc>
                <a:tc>
                  <a:txBody>
                    <a:bodyPr/>
                    <a:lstStyle/>
                    <a:p>
                      <a:pPr algn="ctr"/>
                      <a:r>
                        <a:rPr lang="en-AU" sz="1400" dirty="0"/>
                        <a:t>S&amp;P 500</a:t>
                      </a:r>
                    </a:p>
                    <a:p>
                      <a:pPr algn="ctr"/>
                      <a:r>
                        <a:rPr lang="en-AU" sz="1400" dirty="0"/>
                        <a:t>at start of</a:t>
                      </a:r>
                    </a:p>
                    <a:p>
                      <a:pPr algn="ctr"/>
                      <a:r>
                        <a:rPr lang="en-AU" sz="1400" dirty="0"/>
                        <a:t>Year 1</a:t>
                      </a:r>
                    </a:p>
                  </a:txBody>
                  <a:tcPr/>
                </a:tc>
                <a:tc>
                  <a:txBody>
                    <a:bodyPr/>
                    <a:lstStyle/>
                    <a:p>
                      <a:pPr algn="ctr"/>
                      <a:r>
                        <a:rPr lang="en-AU" sz="1400" dirty="0"/>
                        <a:t>S&amp;P 500 low during next 2 years</a:t>
                      </a:r>
                    </a:p>
                  </a:txBody>
                  <a:tcPr/>
                </a:tc>
                <a:tc>
                  <a:txBody>
                    <a:bodyPr/>
                    <a:lstStyle/>
                    <a:p>
                      <a:pPr algn="ctr"/>
                      <a:r>
                        <a:rPr lang="en-AU" sz="1400" dirty="0"/>
                        <a:t>S&amp;P 500 </a:t>
                      </a:r>
                    </a:p>
                    <a:p>
                      <a:pPr algn="ctr"/>
                      <a:r>
                        <a:rPr lang="en-AU" sz="1400" dirty="0"/>
                        <a:t>Maximum drawdown from start of Year 1</a:t>
                      </a:r>
                    </a:p>
                  </a:txBody>
                  <a:tcPr/>
                </a:tc>
                <a:extLst>
                  <a:ext uri="{0D108BD9-81ED-4DB2-BD59-A6C34878D82A}">
                    <a16:rowId xmlns:a16="http://schemas.microsoft.com/office/drawing/2014/main" val="1384470495"/>
                  </a:ext>
                </a:extLst>
              </a:tr>
              <a:tr h="960687">
                <a:tc>
                  <a:txBody>
                    <a:bodyPr/>
                    <a:lstStyle/>
                    <a:p>
                      <a:pPr algn="ctr"/>
                      <a:r>
                        <a:rPr lang="en-AU" dirty="0"/>
                        <a:t>1973-74 Arab – Israeli War</a:t>
                      </a:r>
                    </a:p>
                  </a:txBody>
                  <a:tcPr/>
                </a:tc>
                <a:tc>
                  <a:txBody>
                    <a:bodyPr/>
                    <a:lstStyle/>
                    <a:p>
                      <a:pPr algn="ctr"/>
                      <a:endParaRPr lang="en-AU" dirty="0"/>
                    </a:p>
                    <a:p>
                      <a:pPr algn="ctr"/>
                      <a:r>
                        <a:rPr lang="en-AU" dirty="0"/>
                        <a:t>3.6 %</a:t>
                      </a:r>
                    </a:p>
                  </a:txBody>
                  <a:tcPr/>
                </a:tc>
                <a:tc>
                  <a:txBody>
                    <a:bodyPr/>
                    <a:lstStyle/>
                    <a:p>
                      <a:pPr algn="ctr"/>
                      <a:endParaRPr lang="en-AU" b="1" baseline="0" dirty="0">
                        <a:solidFill>
                          <a:schemeClr val="accent1">
                            <a:lumMod val="75000"/>
                          </a:schemeClr>
                        </a:solidFill>
                      </a:endParaRPr>
                    </a:p>
                    <a:p>
                      <a:pPr algn="ctr"/>
                      <a:r>
                        <a:rPr lang="en-AU" b="1" baseline="0" dirty="0">
                          <a:solidFill>
                            <a:schemeClr val="accent1">
                              <a:lumMod val="75000"/>
                            </a:schemeClr>
                          </a:solidFill>
                        </a:rPr>
                        <a:t>12.3 %</a:t>
                      </a:r>
                    </a:p>
                  </a:txBody>
                  <a:tcPr/>
                </a:tc>
                <a:tc>
                  <a:txBody>
                    <a:bodyPr/>
                    <a:lstStyle/>
                    <a:p>
                      <a:pPr algn="ctr"/>
                      <a:endParaRPr lang="en-AU" sz="1400" i="1" dirty="0"/>
                    </a:p>
                    <a:p>
                      <a:pPr algn="ctr"/>
                      <a:r>
                        <a:rPr lang="en-AU" sz="1400" i="1" dirty="0"/>
                        <a:t>Nov 1973 - March 1975</a:t>
                      </a:r>
                    </a:p>
                  </a:txBody>
                  <a:tcPr/>
                </a:tc>
                <a:tc>
                  <a:txBody>
                    <a:bodyPr/>
                    <a:lstStyle/>
                    <a:p>
                      <a:pPr algn="ctr"/>
                      <a:endParaRPr lang="en-AU" dirty="0"/>
                    </a:p>
                    <a:p>
                      <a:pPr algn="ctr"/>
                      <a:r>
                        <a:rPr lang="en-AU" dirty="0"/>
                        <a:t>6.41 %</a:t>
                      </a:r>
                    </a:p>
                  </a:txBody>
                  <a:tcPr/>
                </a:tc>
                <a:tc>
                  <a:txBody>
                    <a:bodyPr/>
                    <a:lstStyle/>
                    <a:p>
                      <a:pPr algn="ctr"/>
                      <a:endParaRPr lang="en-AU" dirty="0"/>
                    </a:p>
                    <a:p>
                      <a:pPr algn="ctr"/>
                      <a:r>
                        <a:rPr lang="en-AU" dirty="0"/>
                        <a:t>8.16 %</a:t>
                      </a:r>
                    </a:p>
                  </a:txBody>
                  <a:tcPr/>
                </a:tc>
                <a:tc>
                  <a:txBody>
                    <a:bodyPr/>
                    <a:lstStyle/>
                    <a:p>
                      <a:pPr algn="ctr"/>
                      <a:endParaRPr lang="en-AU" b="1" baseline="0" dirty="0">
                        <a:solidFill>
                          <a:srgbClr val="0000FF"/>
                        </a:solidFill>
                      </a:endParaRPr>
                    </a:p>
                    <a:p>
                      <a:pPr algn="ctr"/>
                      <a:r>
                        <a:rPr lang="en-AU" b="1" baseline="0" dirty="0">
                          <a:solidFill>
                            <a:srgbClr val="0000FF"/>
                          </a:solidFill>
                        </a:rPr>
                        <a:t>+ 1.55</a:t>
                      </a:r>
                    </a:p>
                  </a:txBody>
                  <a:tcPr/>
                </a:tc>
                <a:tc>
                  <a:txBody>
                    <a:bodyPr/>
                    <a:lstStyle/>
                    <a:p>
                      <a:pPr algn="ctr"/>
                      <a:endParaRPr lang="en-AU" dirty="0"/>
                    </a:p>
                    <a:p>
                      <a:pPr algn="ctr"/>
                      <a:r>
                        <a:rPr lang="en-AU" dirty="0"/>
                        <a:t>120.2</a:t>
                      </a:r>
                    </a:p>
                  </a:txBody>
                  <a:tcPr/>
                </a:tc>
                <a:tc>
                  <a:txBody>
                    <a:bodyPr/>
                    <a:lstStyle/>
                    <a:p>
                      <a:pPr algn="ctr"/>
                      <a:endParaRPr lang="en-AU" dirty="0"/>
                    </a:p>
                    <a:p>
                      <a:pPr algn="ctr"/>
                      <a:r>
                        <a:rPr lang="en-AU" dirty="0"/>
                        <a:t>62.3</a:t>
                      </a:r>
                    </a:p>
                  </a:txBody>
                  <a:tcPr/>
                </a:tc>
                <a:tc>
                  <a:txBody>
                    <a:bodyPr/>
                    <a:lstStyle/>
                    <a:p>
                      <a:pPr algn="ctr"/>
                      <a:endParaRPr lang="en-AU" b="1" dirty="0"/>
                    </a:p>
                    <a:p>
                      <a:pPr algn="ctr"/>
                      <a:r>
                        <a:rPr lang="en-AU" b="1" baseline="0" dirty="0">
                          <a:solidFill>
                            <a:srgbClr val="FF0000"/>
                          </a:solidFill>
                        </a:rPr>
                        <a:t>- 47 %</a:t>
                      </a:r>
                    </a:p>
                  </a:txBody>
                  <a:tcPr/>
                </a:tc>
                <a:extLst>
                  <a:ext uri="{0D108BD9-81ED-4DB2-BD59-A6C34878D82A}">
                    <a16:rowId xmlns:a16="http://schemas.microsoft.com/office/drawing/2014/main" val="1056833754"/>
                  </a:ext>
                </a:extLst>
              </a:tr>
              <a:tr h="960687">
                <a:tc>
                  <a:txBody>
                    <a:bodyPr/>
                    <a:lstStyle/>
                    <a:p>
                      <a:pPr algn="ctr"/>
                      <a:r>
                        <a:rPr lang="en-AU" sz="1600" b="1" dirty="0">
                          <a:solidFill>
                            <a:srgbClr val="336600"/>
                          </a:solidFill>
                        </a:rPr>
                        <a:t>1979-80 </a:t>
                      </a:r>
                    </a:p>
                    <a:p>
                      <a:pPr algn="ctr"/>
                      <a:r>
                        <a:rPr lang="en-AU" sz="1600" b="1" dirty="0">
                          <a:solidFill>
                            <a:srgbClr val="336600"/>
                          </a:solidFill>
                        </a:rPr>
                        <a:t>Iran </a:t>
                      </a:r>
                    </a:p>
                    <a:p>
                      <a:pPr algn="ctr"/>
                      <a:r>
                        <a:rPr lang="en-AU" sz="1400" b="1" dirty="0">
                          <a:solidFill>
                            <a:srgbClr val="336600"/>
                          </a:solidFill>
                        </a:rPr>
                        <a:t>Revolution </a:t>
                      </a:r>
                    </a:p>
                    <a:p>
                      <a:pPr algn="ctr"/>
                      <a:r>
                        <a:rPr lang="en-AU" sz="1200" b="1" dirty="0">
                          <a:solidFill>
                            <a:srgbClr val="336600"/>
                          </a:solidFill>
                        </a:rPr>
                        <a:t>Iran – Iraq War</a:t>
                      </a:r>
                    </a:p>
                  </a:txBody>
                  <a:tcPr/>
                </a:tc>
                <a:tc>
                  <a:txBody>
                    <a:bodyPr/>
                    <a:lstStyle/>
                    <a:p>
                      <a:pPr algn="ctr"/>
                      <a:endParaRPr lang="en-AU" dirty="0"/>
                    </a:p>
                    <a:p>
                      <a:pPr algn="ctr"/>
                      <a:r>
                        <a:rPr lang="en-AU" dirty="0"/>
                        <a:t>9.3</a:t>
                      </a:r>
                    </a:p>
                  </a:txBody>
                  <a:tcPr/>
                </a:tc>
                <a:tc>
                  <a:txBody>
                    <a:bodyPr/>
                    <a:lstStyle/>
                    <a:p>
                      <a:pPr algn="ctr"/>
                      <a:endParaRPr lang="en-AU" b="1" baseline="0" dirty="0">
                        <a:solidFill>
                          <a:schemeClr val="accent1">
                            <a:lumMod val="75000"/>
                          </a:schemeClr>
                        </a:solidFill>
                      </a:endParaRPr>
                    </a:p>
                    <a:p>
                      <a:pPr algn="ctr"/>
                      <a:r>
                        <a:rPr lang="en-AU" b="1" baseline="0" dirty="0">
                          <a:solidFill>
                            <a:schemeClr val="accent1">
                              <a:lumMod val="75000"/>
                            </a:schemeClr>
                          </a:solidFill>
                        </a:rPr>
                        <a:t>14.8</a:t>
                      </a:r>
                    </a:p>
                  </a:txBody>
                  <a:tcPr/>
                </a:tc>
                <a:tc>
                  <a:txBody>
                    <a:bodyPr/>
                    <a:lstStyle/>
                    <a:p>
                      <a:endParaRPr lang="en-AU" dirty="0"/>
                    </a:p>
                    <a:p>
                      <a:pPr algn="ctr"/>
                      <a:r>
                        <a:rPr lang="en-AU" sz="1400" i="1" dirty="0"/>
                        <a:t>Jan 1980 – July 1980</a:t>
                      </a:r>
                    </a:p>
                  </a:txBody>
                  <a:tcPr/>
                </a:tc>
                <a:tc>
                  <a:txBody>
                    <a:bodyPr/>
                    <a:lstStyle/>
                    <a:p>
                      <a:pPr algn="ctr"/>
                      <a:endParaRPr lang="en-AU" dirty="0"/>
                    </a:p>
                    <a:p>
                      <a:pPr algn="ctr"/>
                      <a:r>
                        <a:rPr lang="en-AU" dirty="0"/>
                        <a:t>9.15</a:t>
                      </a:r>
                    </a:p>
                  </a:txBody>
                  <a:tcPr/>
                </a:tc>
                <a:tc>
                  <a:txBody>
                    <a:bodyPr/>
                    <a:lstStyle/>
                    <a:p>
                      <a:pPr algn="ctr"/>
                      <a:endParaRPr lang="en-AU" dirty="0"/>
                    </a:p>
                    <a:p>
                      <a:pPr algn="ctr"/>
                      <a:r>
                        <a:rPr lang="en-AU" dirty="0"/>
                        <a:t>13.65</a:t>
                      </a:r>
                    </a:p>
                  </a:txBody>
                  <a:tcPr/>
                </a:tc>
                <a:tc>
                  <a:txBody>
                    <a:bodyPr/>
                    <a:lstStyle/>
                    <a:p>
                      <a:pPr algn="ctr"/>
                      <a:endParaRPr lang="en-AU" b="1" baseline="0" dirty="0">
                        <a:solidFill>
                          <a:srgbClr val="0000FF"/>
                        </a:solidFill>
                      </a:endParaRPr>
                    </a:p>
                    <a:p>
                      <a:pPr algn="ctr"/>
                      <a:r>
                        <a:rPr lang="en-AU" b="1" baseline="0" dirty="0">
                          <a:solidFill>
                            <a:srgbClr val="0000FF"/>
                          </a:solidFill>
                        </a:rPr>
                        <a:t>+ 4.50</a:t>
                      </a:r>
                    </a:p>
                  </a:txBody>
                  <a:tcPr/>
                </a:tc>
                <a:tc>
                  <a:txBody>
                    <a:bodyPr/>
                    <a:lstStyle/>
                    <a:p>
                      <a:pPr algn="ctr"/>
                      <a:endParaRPr lang="en-AU" dirty="0"/>
                    </a:p>
                    <a:p>
                      <a:pPr algn="ctr"/>
                      <a:r>
                        <a:rPr lang="en-AU" dirty="0"/>
                        <a:t>96.1</a:t>
                      </a:r>
                    </a:p>
                  </a:txBody>
                  <a:tcPr/>
                </a:tc>
                <a:tc>
                  <a:txBody>
                    <a:bodyPr/>
                    <a:lstStyle/>
                    <a:p>
                      <a:pPr algn="ctr"/>
                      <a:endParaRPr lang="en-AU" dirty="0"/>
                    </a:p>
                    <a:p>
                      <a:pPr algn="ctr"/>
                      <a:r>
                        <a:rPr lang="en-AU" dirty="0"/>
                        <a:t>96.1</a:t>
                      </a:r>
                    </a:p>
                  </a:txBody>
                  <a:tcPr/>
                </a:tc>
                <a:tc>
                  <a:txBody>
                    <a:bodyPr/>
                    <a:lstStyle/>
                    <a:p>
                      <a:pPr algn="ctr"/>
                      <a:endParaRPr lang="en-AU" b="1" dirty="0"/>
                    </a:p>
                    <a:p>
                      <a:pPr algn="ctr"/>
                      <a:r>
                        <a:rPr lang="en-AU" b="1" dirty="0"/>
                        <a:t>0</a:t>
                      </a:r>
                    </a:p>
                  </a:txBody>
                  <a:tcPr/>
                </a:tc>
                <a:extLst>
                  <a:ext uri="{0D108BD9-81ED-4DB2-BD59-A6C34878D82A}">
                    <a16:rowId xmlns:a16="http://schemas.microsoft.com/office/drawing/2014/main" val="505352413"/>
                  </a:ext>
                </a:extLst>
              </a:tr>
              <a:tr h="960687">
                <a:tc>
                  <a:txBody>
                    <a:bodyPr/>
                    <a:lstStyle/>
                    <a:p>
                      <a:pPr algn="ctr"/>
                      <a:r>
                        <a:rPr lang="en-AU" dirty="0"/>
                        <a:t>  1990 -91</a:t>
                      </a:r>
                    </a:p>
                    <a:p>
                      <a:pPr algn="ctr"/>
                      <a:r>
                        <a:rPr lang="en-AU" dirty="0"/>
                        <a:t>Iraq &amp; Gulf War 1</a:t>
                      </a:r>
                    </a:p>
                  </a:txBody>
                  <a:tcPr/>
                </a:tc>
                <a:tc>
                  <a:txBody>
                    <a:bodyPr/>
                    <a:lstStyle/>
                    <a:p>
                      <a:pPr algn="ctr"/>
                      <a:endParaRPr lang="en-AU" dirty="0"/>
                    </a:p>
                    <a:p>
                      <a:pPr algn="ctr"/>
                      <a:r>
                        <a:rPr lang="en-AU" dirty="0"/>
                        <a:t>5.2</a:t>
                      </a:r>
                    </a:p>
                  </a:txBody>
                  <a:tcPr/>
                </a:tc>
                <a:tc>
                  <a:txBody>
                    <a:bodyPr/>
                    <a:lstStyle/>
                    <a:p>
                      <a:pPr algn="ctr"/>
                      <a:endParaRPr lang="en-AU" b="1" baseline="0" dirty="0">
                        <a:solidFill>
                          <a:schemeClr val="accent1">
                            <a:lumMod val="75000"/>
                          </a:schemeClr>
                        </a:solidFill>
                      </a:endParaRPr>
                    </a:p>
                    <a:p>
                      <a:pPr algn="ctr"/>
                      <a:r>
                        <a:rPr lang="en-AU" b="1" baseline="0" dirty="0">
                          <a:solidFill>
                            <a:schemeClr val="accent1">
                              <a:lumMod val="75000"/>
                            </a:schemeClr>
                          </a:solidFill>
                        </a:rPr>
                        <a:t>6.3</a:t>
                      </a:r>
                    </a:p>
                  </a:txBody>
                  <a:tcPr/>
                </a:tc>
                <a:tc>
                  <a:txBody>
                    <a:bodyPr/>
                    <a:lstStyle/>
                    <a:p>
                      <a:endParaRPr lang="en-AU" dirty="0"/>
                    </a:p>
                    <a:p>
                      <a:r>
                        <a:rPr lang="en-AU" sz="1400" i="1" dirty="0"/>
                        <a:t>July 1990 – March 1991</a:t>
                      </a:r>
                    </a:p>
                  </a:txBody>
                  <a:tcPr/>
                </a:tc>
                <a:tc>
                  <a:txBody>
                    <a:bodyPr/>
                    <a:lstStyle/>
                    <a:p>
                      <a:pPr algn="ctr"/>
                      <a:endParaRPr lang="en-AU" dirty="0"/>
                    </a:p>
                    <a:p>
                      <a:pPr algn="ctr"/>
                      <a:r>
                        <a:rPr lang="en-AU" dirty="0"/>
                        <a:t>7.93</a:t>
                      </a:r>
                    </a:p>
                  </a:txBody>
                  <a:tcPr/>
                </a:tc>
                <a:tc>
                  <a:txBody>
                    <a:bodyPr/>
                    <a:lstStyle/>
                    <a:p>
                      <a:pPr algn="ctr"/>
                      <a:endParaRPr lang="en-AU" dirty="0"/>
                    </a:p>
                    <a:p>
                      <a:pPr algn="ctr"/>
                      <a:r>
                        <a:rPr lang="en-AU" dirty="0"/>
                        <a:t>9.04</a:t>
                      </a:r>
                    </a:p>
                  </a:txBody>
                  <a:tcPr/>
                </a:tc>
                <a:tc>
                  <a:txBody>
                    <a:bodyPr/>
                    <a:lstStyle/>
                    <a:p>
                      <a:pPr algn="ctr"/>
                      <a:endParaRPr lang="en-AU" b="1" baseline="0" dirty="0">
                        <a:solidFill>
                          <a:srgbClr val="0000FF"/>
                        </a:solidFill>
                      </a:endParaRPr>
                    </a:p>
                    <a:p>
                      <a:pPr algn="ctr"/>
                      <a:r>
                        <a:rPr lang="en-AU" b="1" baseline="0" dirty="0">
                          <a:solidFill>
                            <a:srgbClr val="0000FF"/>
                          </a:solidFill>
                        </a:rPr>
                        <a:t>+ 1.11</a:t>
                      </a:r>
                    </a:p>
                  </a:txBody>
                  <a:tcPr/>
                </a:tc>
                <a:tc>
                  <a:txBody>
                    <a:bodyPr/>
                    <a:lstStyle/>
                    <a:p>
                      <a:pPr algn="ctr"/>
                      <a:endParaRPr lang="en-AU" dirty="0"/>
                    </a:p>
                    <a:p>
                      <a:pPr algn="ctr"/>
                      <a:r>
                        <a:rPr lang="en-AU" dirty="0"/>
                        <a:t>353.4</a:t>
                      </a:r>
                    </a:p>
                  </a:txBody>
                  <a:tcPr/>
                </a:tc>
                <a:tc>
                  <a:txBody>
                    <a:bodyPr/>
                    <a:lstStyle/>
                    <a:p>
                      <a:pPr algn="ctr"/>
                      <a:endParaRPr lang="en-AU" dirty="0"/>
                    </a:p>
                    <a:p>
                      <a:pPr algn="ctr"/>
                      <a:r>
                        <a:rPr lang="en-AU" dirty="0"/>
                        <a:t>295.5</a:t>
                      </a:r>
                    </a:p>
                  </a:txBody>
                  <a:tcPr/>
                </a:tc>
                <a:tc>
                  <a:txBody>
                    <a:bodyPr/>
                    <a:lstStyle/>
                    <a:p>
                      <a:pPr algn="ctr"/>
                      <a:endParaRPr lang="en-AU" b="1" baseline="0" dirty="0">
                        <a:solidFill>
                          <a:srgbClr val="FF0000"/>
                        </a:solidFill>
                      </a:endParaRPr>
                    </a:p>
                    <a:p>
                      <a:pPr algn="ctr"/>
                      <a:r>
                        <a:rPr lang="en-AU" b="1" baseline="0" dirty="0">
                          <a:solidFill>
                            <a:srgbClr val="FF0000"/>
                          </a:solidFill>
                        </a:rPr>
                        <a:t>- 16 %</a:t>
                      </a:r>
                    </a:p>
                  </a:txBody>
                  <a:tcPr/>
                </a:tc>
                <a:extLst>
                  <a:ext uri="{0D108BD9-81ED-4DB2-BD59-A6C34878D82A}">
                    <a16:rowId xmlns:a16="http://schemas.microsoft.com/office/drawing/2014/main" val="200936095"/>
                  </a:ext>
                </a:extLst>
              </a:tr>
              <a:tr h="960687">
                <a:tc>
                  <a:txBody>
                    <a:bodyPr/>
                    <a:lstStyle/>
                    <a:p>
                      <a:pPr algn="ctr"/>
                      <a:r>
                        <a:rPr lang="en-AU" sz="1800" b="0" dirty="0"/>
                        <a:t>2003-04</a:t>
                      </a:r>
                    </a:p>
                    <a:p>
                      <a:pPr algn="ctr"/>
                      <a:r>
                        <a:rPr lang="en-AU" sz="1800" b="0" dirty="0"/>
                        <a:t>Gulf War 2 Iraq</a:t>
                      </a:r>
                    </a:p>
                  </a:txBody>
                  <a:tcPr/>
                </a:tc>
                <a:tc>
                  <a:txBody>
                    <a:bodyPr/>
                    <a:lstStyle/>
                    <a:p>
                      <a:pPr algn="ctr"/>
                      <a:endParaRPr lang="en-AU" sz="1800" dirty="0"/>
                    </a:p>
                    <a:p>
                      <a:pPr algn="ctr"/>
                      <a:r>
                        <a:rPr lang="en-AU" sz="1800" dirty="0"/>
                        <a:t>2.6</a:t>
                      </a:r>
                    </a:p>
                  </a:txBody>
                  <a:tcPr/>
                </a:tc>
                <a:tc>
                  <a:txBody>
                    <a:bodyPr/>
                    <a:lstStyle/>
                    <a:p>
                      <a:pPr algn="ctr"/>
                      <a:endParaRPr lang="en-AU" sz="1800" b="1" baseline="0" dirty="0">
                        <a:solidFill>
                          <a:schemeClr val="accent1">
                            <a:lumMod val="75000"/>
                          </a:schemeClr>
                        </a:solidFill>
                      </a:endParaRPr>
                    </a:p>
                    <a:p>
                      <a:pPr algn="ctr"/>
                      <a:r>
                        <a:rPr lang="en-AU" sz="1800" b="1" baseline="0" dirty="0">
                          <a:solidFill>
                            <a:schemeClr val="accent1">
                              <a:lumMod val="75000"/>
                            </a:schemeClr>
                          </a:solidFill>
                        </a:rPr>
                        <a:t> 3.5</a:t>
                      </a:r>
                    </a:p>
                  </a:txBody>
                  <a:tcPr/>
                </a:tc>
                <a:tc>
                  <a:txBody>
                    <a:bodyPr/>
                    <a:lstStyle/>
                    <a:p>
                      <a:pPr algn="ctr"/>
                      <a:r>
                        <a:rPr lang="en-AU" sz="1200" dirty="0"/>
                        <a:t>No recession after March – Nov 2001  recession</a:t>
                      </a:r>
                    </a:p>
                  </a:txBody>
                  <a:tcPr/>
                </a:tc>
                <a:tc>
                  <a:txBody>
                    <a:bodyPr/>
                    <a:lstStyle/>
                    <a:p>
                      <a:pPr algn="ctr"/>
                      <a:endParaRPr lang="en-AU" sz="1800" dirty="0"/>
                    </a:p>
                    <a:p>
                      <a:pPr algn="ctr"/>
                      <a:r>
                        <a:rPr lang="en-AU" sz="1800" dirty="0"/>
                        <a:t>3.83</a:t>
                      </a:r>
                    </a:p>
                  </a:txBody>
                  <a:tcPr/>
                </a:tc>
                <a:tc>
                  <a:txBody>
                    <a:bodyPr/>
                    <a:lstStyle/>
                    <a:p>
                      <a:pPr algn="ctr"/>
                      <a:endParaRPr lang="en-AU" sz="1800" dirty="0"/>
                    </a:p>
                    <a:p>
                      <a:pPr algn="ctr"/>
                      <a:r>
                        <a:rPr lang="en-AU" sz="1800" dirty="0"/>
                        <a:t>4.89</a:t>
                      </a:r>
                    </a:p>
                  </a:txBody>
                  <a:tcPr/>
                </a:tc>
                <a:tc>
                  <a:txBody>
                    <a:bodyPr/>
                    <a:lstStyle/>
                    <a:p>
                      <a:pPr algn="ctr"/>
                      <a:endParaRPr lang="en-AU" sz="1800" b="1" baseline="0" dirty="0">
                        <a:solidFill>
                          <a:srgbClr val="0000FF"/>
                        </a:solidFill>
                      </a:endParaRPr>
                    </a:p>
                    <a:p>
                      <a:pPr algn="ctr"/>
                      <a:r>
                        <a:rPr lang="en-AU" sz="1800" b="1" baseline="0" dirty="0">
                          <a:solidFill>
                            <a:srgbClr val="0000FF"/>
                          </a:solidFill>
                        </a:rPr>
                        <a:t>+ 1.06</a:t>
                      </a:r>
                    </a:p>
                  </a:txBody>
                  <a:tcPr/>
                </a:tc>
                <a:tc>
                  <a:txBody>
                    <a:bodyPr/>
                    <a:lstStyle/>
                    <a:p>
                      <a:pPr algn="ctr"/>
                      <a:endParaRPr lang="en-AU" sz="1800" dirty="0"/>
                    </a:p>
                    <a:p>
                      <a:pPr algn="ctr"/>
                      <a:r>
                        <a:rPr lang="en-AU" sz="1800" dirty="0"/>
                        <a:t>879.8</a:t>
                      </a:r>
                    </a:p>
                  </a:txBody>
                  <a:tcPr/>
                </a:tc>
                <a:tc>
                  <a:txBody>
                    <a:bodyPr/>
                    <a:lstStyle/>
                    <a:p>
                      <a:pPr algn="ctr"/>
                      <a:endParaRPr lang="en-AU" sz="1800" dirty="0"/>
                    </a:p>
                    <a:p>
                      <a:pPr algn="ctr"/>
                      <a:r>
                        <a:rPr lang="en-AU" sz="1800" dirty="0"/>
                        <a:t>800.7</a:t>
                      </a:r>
                    </a:p>
                  </a:txBody>
                  <a:tcPr/>
                </a:tc>
                <a:tc>
                  <a:txBody>
                    <a:bodyPr/>
                    <a:lstStyle/>
                    <a:p>
                      <a:pPr algn="ctr"/>
                      <a:endParaRPr lang="en-AU" sz="1800" b="1" baseline="0" dirty="0">
                        <a:solidFill>
                          <a:srgbClr val="FF0000"/>
                        </a:solidFill>
                      </a:endParaRPr>
                    </a:p>
                    <a:p>
                      <a:pPr algn="ctr"/>
                      <a:r>
                        <a:rPr lang="en-AU" sz="1800" b="1" baseline="0" dirty="0">
                          <a:solidFill>
                            <a:srgbClr val="FF0000"/>
                          </a:solidFill>
                        </a:rPr>
                        <a:t>- 9.9 %</a:t>
                      </a:r>
                    </a:p>
                  </a:txBody>
                  <a:tcPr/>
                </a:tc>
                <a:extLst>
                  <a:ext uri="{0D108BD9-81ED-4DB2-BD59-A6C34878D82A}">
                    <a16:rowId xmlns:a16="http://schemas.microsoft.com/office/drawing/2014/main" val="3115768374"/>
                  </a:ext>
                </a:extLst>
              </a:tr>
            </a:tbl>
          </a:graphicData>
        </a:graphic>
      </p:graphicFrame>
      <p:sp>
        <p:nvSpPr>
          <p:cNvPr id="5" name="Slide Number Placeholder 4">
            <a:extLst>
              <a:ext uri="{FF2B5EF4-FFF2-40B4-BE49-F238E27FC236}">
                <a16:creationId xmlns:a16="http://schemas.microsoft.com/office/drawing/2014/main" id="{423DD8CB-098E-475D-0733-A7BEFC499AA4}"/>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AU" sz="749"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7" name="TextBox 6">
            <a:extLst>
              <a:ext uri="{FF2B5EF4-FFF2-40B4-BE49-F238E27FC236}">
                <a16:creationId xmlns:a16="http://schemas.microsoft.com/office/drawing/2014/main" id="{8842B1B8-B8BF-EF70-77E9-3C724C419C76}"/>
              </a:ext>
            </a:extLst>
          </p:cNvPr>
          <p:cNvSpPr txBox="1"/>
          <p:nvPr/>
        </p:nvSpPr>
        <p:spPr>
          <a:xfrm>
            <a:off x="88776" y="6326273"/>
            <a:ext cx="1137898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srgbClr val="FF0000"/>
                </a:solidFill>
                <a:effectLst/>
                <a:uLnTx/>
                <a:uFillTx/>
                <a:latin typeface="Arial" panose="020B0604020202020204"/>
                <a:ea typeface="+mn-ea"/>
                <a:cs typeface="+mn-cs"/>
              </a:rPr>
              <a:t>Average moves in above 4 episodes </a:t>
            </a: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  </a:t>
            </a:r>
            <a:r>
              <a:rPr kumimoji="0" lang="en-AU" sz="1800" b="1" i="0" u="none" strike="noStrike" kern="1200" cap="none" spc="0" normalizeH="0" baseline="0" noProof="0" dirty="0">
                <a:ln>
                  <a:noFill/>
                </a:ln>
                <a:solidFill>
                  <a:schemeClr val="accent2"/>
                </a:solidFill>
                <a:effectLst/>
                <a:uLnTx/>
                <a:uFillTx/>
                <a:latin typeface="Arial" panose="020B0604020202020204"/>
                <a:ea typeface="+mn-ea"/>
                <a:cs typeface="+mn-cs"/>
              </a:rPr>
              <a:t>Inflation up by  4%, </a:t>
            </a: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Bond Yields  rise 2%  </a:t>
            </a: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and S&amp;P 500 falls  -17 %   </a:t>
            </a:r>
          </a:p>
        </p:txBody>
      </p:sp>
      <p:sp>
        <p:nvSpPr>
          <p:cNvPr id="3" name="Rectangle 2">
            <a:extLst>
              <a:ext uri="{FF2B5EF4-FFF2-40B4-BE49-F238E27FC236}">
                <a16:creationId xmlns:a16="http://schemas.microsoft.com/office/drawing/2014/main" id="{FC1D558B-0E22-63BC-0D1F-59C776B298D7}"/>
              </a:ext>
            </a:extLst>
          </p:cNvPr>
          <p:cNvSpPr/>
          <p:nvPr/>
        </p:nvSpPr>
        <p:spPr>
          <a:xfrm>
            <a:off x="257452" y="3429001"/>
            <a:ext cx="11378990" cy="1019246"/>
          </a:xfrm>
          <a:prstGeom prst="rect">
            <a:avLst/>
          </a:prstGeom>
          <a:noFill/>
          <a:ln w="50800">
            <a:solidFill>
              <a:srgbClr val="008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4" name="Oval 3">
            <a:extLst>
              <a:ext uri="{FF2B5EF4-FFF2-40B4-BE49-F238E27FC236}">
                <a16:creationId xmlns:a16="http://schemas.microsoft.com/office/drawing/2014/main" id="{51944BA1-B964-88EB-DA6F-7745E1F91BA3}"/>
              </a:ext>
            </a:extLst>
          </p:cNvPr>
          <p:cNvSpPr/>
          <p:nvPr/>
        </p:nvSpPr>
        <p:spPr>
          <a:xfrm>
            <a:off x="8262257" y="2427514"/>
            <a:ext cx="1045029" cy="1872343"/>
          </a:xfrm>
          <a:prstGeom prst="ellipse">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9" name="Straight Arrow Connector 8">
            <a:extLst>
              <a:ext uri="{FF2B5EF4-FFF2-40B4-BE49-F238E27FC236}">
                <a16:creationId xmlns:a16="http://schemas.microsoft.com/office/drawing/2014/main" id="{0099DFFD-BF4B-54E6-ED9D-57DD0349ACB0}"/>
              </a:ext>
            </a:extLst>
          </p:cNvPr>
          <p:cNvCxnSpPr>
            <a:cxnSpLocks/>
          </p:cNvCxnSpPr>
          <p:nvPr/>
        </p:nvCxnSpPr>
        <p:spPr>
          <a:xfrm>
            <a:off x="8142514" y="1141588"/>
            <a:ext cx="566057" cy="1634269"/>
          </a:xfrm>
          <a:prstGeom prst="straightConnector1">
            <a:avLst/>
          </a:prstGeom>
          <a:ln w="508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6261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9B768-ED37-F54C-6413-088194C95C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13D9F1-F85F-42E9-D91E-18DE85FED42F}"/>
              </a:ext>
            </a:extLst>
          </p:cNvPr>
          <p:cNvSpPr>
            <a:spLocks noGrp="1"/>
          </p:cNvSpPr>
          <p:nvPr>
            <p:ph type="title"/>
          </p:nvPr>
        </p:nvSpPr>
        <p:spPr>
          <a:xfrm>
            <a:off x="315685" y="306848"/>
            <a:ext cx="10537372" cy="516637"/>
          </a:xfrm>
        </p:spPr>
        <p:txBody>
          <a:bodyPr/>
          <a:lstStyle/>
          <a:p>
            <a:r>
              <a:rPr lang="en-AU" sz="2000" dirty="0"/>
              <a:t>FED’s  forecasts for this year are for the US economy to continue  with solid growth, stable unemployment rate but with core inflation staying well above the 2% target</a:t>
            </a:r>
          </a:p>
        </p:txBody>
      </p:sp>
      <p:sp>
        <p:nvSpPr>
          <p:cNvPr id="4" name="Slide Number Placeholder 3">
            <a:extLst>
              <a:ext uri="{FF2B5EF4-FFF2-40B4-BE49-F238E27FC236}">
                <a16:creationId xmlns:a16="http://schemas.microsoft.com/office/drawing/2014/main" id="{ED907CF0-A2C3-6FA5-B72C-E9869E5D8674}"/>
              </a:ext>
            </a:extLst>
          </p:cNvPr>
          <p:cNvSpPr>
            <a:spLocks noGrp="1"/>
          </p:cNvSpPr>
          <p:nvPr>
            <p:ph type="sldNum" sz="quarter" idx="10"/>
          </p:nvPr>
        </p:nvSpPr>
        <p:spPr/>
        <p:txBody>
          <a:bodyPr/>
          <a:lstStyle/>
          <a:p>
            <a:fld id="{124866B3-8C2A-4B94-AF1A-57C3F889C822}" type="slidenum">
              <a:rPr lang="en-AU" smtClean="0"/>
              <a:pPr/>
              <a:t>38</a:t>
            </a:fld>
            <a:endParaRPr lang="en-AU" sz="941" dirty="0"/>
          </a:p>
        </p:txBody>
      </p:sp>
      <p:pic>
        <p:nvPicPr>
          <p:cNvPr id="5" name="Picture 4">
            <a:extLst>
              <a:ext uri="{FF2B5EF4-FFF2-40B4-BE49-F238E27FC236}">
                <a16:creationId xmlns:a16="http://schemas.microsoft.com/office/drawing/2014/main" id="{FD68D258-7186-56F1-36BA-A73283376EE7}"/>
              </a:ext>
            </a:extLst>
          </p:cNvPr>
          <p:cNvPicPr>
            <a:picLocks noChangeAspect="1"/>
          </p:cNvPicPr>
          <p:nvPr/>
        </p:nvPicPr>
        <p:blipFill>
          <a:blip r:embed="rId2"/>
          <a:stretch>
            <a:fillRect/>
          </a:stretch>
        </p:blipFill>
        <p:spPr>
          <a:xfrm>
            <a:off x="3614180" y="1017925"/>
            <a:ext cx="8164284" cy="5677679"/>
          </a:xfrm>
          <a:prstGeom prst="rect">
            <a:avLst/>
          </a:prstGeom>
        </p:spPr>
      </p:pic>
      <p:sp>
        <p:nvSpPr>
          <p:cNvPr id="6" name="Oval 5">
            <a:extLst>
              <a:ext uri="{FF2B5EF4-FFF2-40B4-BE49-F238E27FC236}">
                <a16:creationId xmlns:a16="http://schemas.microsoft.com/office/drawing/2014/main" id="{AC4CE5B9-6B3F-2684-04E0-18AD8B20A669}"/>
              </a:ext>
            </a:extLst>
          </p:cNvPr>
          <p:cNvSpPr/>
          <p:nvPr/>
        </p:nvSpPr>
        <p:spPr>
          <a:xfrm>
            <a:off x="7228236" y="2705099"/>
            <a:ext cx="936172" cy="1273629"/>
          </a:xfrm>
          <a:prstGeom prst="ellipse">
            <a:avLst/>
          </a:prstGeom>
          <a:noFill/>
          <a:ln w="50800">
            <a:solidFill>
              <a:srgbClr val="008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7" name="TextBox 6">
            <a:extLst>
              <a:ext uri="{FF2B5EF4-FFF2-40B4-BE49-F238E27FC236}">
                <a16:creationId xmlns:a16="http://schemas.microsoft.com/office/drawing/2014/main" id="{366D535B-A4E0-7E91-90FC-A054164B354E}"/>
              </a:ext>
            </a:extLst>
          </p:cNvPr>
          <p:cNvSpPr txBox="1"/>
          <p:nvPr/>
        </p:nvSpPr>
        <p:spPr>
          <a:xfrm>
            <a:off x="315685" y="1926771"/>
            <a:ext cx="3537858" cy="4616648"/>
          </a:xfrm>
          <a:prstGeom prst="rect">
            <a:avLst/>
          </a:prstGeom>
          <a:noFill/>
        </p:spPr>
        <p:txBody>
          <a:bodyPr wrap="square" rtlCol="0">
            <a:spAutoFit/>
          </a:bodyPr>
          <a:lstStyle/>
          <a:p>
            <a:r>
              <a:rPr lang="en-AU" dirty="0"/>
              <a:t>FED’s  forecasts :</a:t>
            </a:r>
          </a:p>
          <a:p>
            <a:endParaRPr lang="en-AU" b="1" dirty="0"/>
          </a:p>
          <a:p>
            <a:r>
              <a:rPr lang="en-AU" b="1" i="1" dirty="0"/>
              <a:t>Solid US economic activity </a:t>
            </a:r>
          </a:p>
          <a:p>
            <a:endParaRPr lang="en-AU" b="1" i="1" dirty="0"/>
          </a:p>
          <a:p>
            <a:endParaRPr lang="en-AU" b="1" i="1" dirty="0"/>
          </a:p>
          <a:p>
            <a:r>
              <a:rPr lang="en-AU" b="1" i="1" dirty="0"/>
              <a:t>Stable Unemployment Rate ….</a:t>
            </a:r>
          </a:p>
          <a:p>
            <a:endParaRPr lang="en-AU" b="1" dirty="0"/>
          </a:p>
          <a:p>
            <a:endParaRPr lang="en-AU" b="1" dirty="0"/>
          </a:p>
          <a:p>
            <a:endParaRPr lang="en-AU" b="1" dirty="0"/>
          </a:p>
          <a:p>
            <a:r>
              <a:rPr lang="en-AU" b="1" dirty="0">
                <a:solidFill>
                  <a:srgbClr val="FF0000"/>
                </a:solidFill>
              </a:rPr>
              <a:t>Yet  US Inflation is to remain well above FED 2% target …</a:t>
            </a:r>
          </a:p>
          <a:p>
            <a:endParaRPr lang="en-AU" b="1" dirty="0"/>
          </a:p>
          <a:p>
            <a:endParaRPr lang="en-AU" b="1" dirty="0"/>
          </a:p>
          <a:p>
            <a:r>
              <a:rPr lang="en-AU" sz="2000" b="1" dirty="0">
                <a:solidFill>
                  <a:srgbClr val="7030A0"/>
                </a:solidFill>
              </a:rPr>
              <a:t>So is the FED actually set to lower interest again ???? </a:t>
            </a:r>
          </a:p>
        </p:txBody>
      </p:sp>
      <p:sp>
        <p:nvSpPr>
          <p:cNvPr id="8" name="Rectangle 7">
            <a:extLst>
              <a:ext uri="{FF2B5EF4-FFF2-40B4-BE49-F238E27FC236}">
                <a16:creationId xmlns:a16="http://schemas.microsoft.com/office/drawing/2014/main" id="{C893AB53-71F7-7EC2-2D93-A4B73F5A0852}"/>
              </a:ext>
            </a:extLst>
          </p:cNvPr>
          <p:cNvSpPr/>
          <p:nvPr/>
        </p:nvSpPr>
        <p:spPr>
          <a:xfrm>
            <a:off x="7228237" y="3978728"/>
            <a:ext cx="936172" cy="1355272"/>
          </a:xfrm>
          <a:prstGeom prst="rect">
            <a:avLst/>
          </a:prstGeom>
          <a:noFill/>
          <a:ln w="381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10" name="Straight Arrow Connector 9">
            <a:extLst>
              <a:ext uri="{FF2B5EF4-FFF2-40B4-BE49-F238E27FC236}">
                <a16:creationId xmlns:a16="http://schemas.microsoft.com/office/drawing/2014/main" id="{D84CF315-EC89-E415-F27F-6167BCCAC855}"/>
              </a:ext>
            </a:extLst>
          </p:cNvPr>
          <p:cNvCxnSpPr>
            <a:cxnSpLocks/>
          </p:cNvCxnSpPr>
          <p:nvPr/>
        </p:nvCxnSpPr>
        <p:spPr>
          <a:xfrm>
            <a:off x="3712029" y="4648200"/>
            <a:ext cx="3418114" cy="0"/>
          </a:xfrm>
          <a:prstGeom prst="straightConnector1">
            <a:avLst/>
          </a:prstGeom>
          <a:ln w="38100">
            <a:prstDash val="sysDash"/>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0DDB3EC-6377-0368-CB49-A033489495D1}"/>
              </a:ext>
            </a:extLst>
          </p:cNvPr>
          <p:cNvSpPr txBox="1"/>
          <p:nvPr/>
        </p:nvSpPr>
        <p:spPr>
          <a:xfrm>
            <a:off x="5366657" y="1132114"/>
            <a:ext cx="5214257" cy="369332"/>
          </a:xfrm>
          <a:prstGeom prst="rect">
            <a:avLst/>
          </a:prstGeom>
          <a:noFill/>
        </p:spPr>
        <p:txBody>
          <a:bodyPr wrap="square" rtlCol="0">
            <a:spAutoFit/>
          </a:bodyPr>
          <a:lstStyle/>
          <a:p>
            <a:r>
              <a:rPr lang="en-AU" b="1" dirty="0">
                <a:solidFill>
                  <a:srgbClr val="7030A0"/>
                </a:solidFill>
              </a:rPr>
              <a:t>March 2026  projections</a:t>
            </a:r>
          </a:p>
        </p:txBody>
      </p:sp>
      <p:sp>
        <p:nvSpPr>
          <p:cNvPr id="3" name="TextBox 2">
            <a:extLst>
              <a:ext uri="{FF2B5EF4-FFF2-40B4-BE49-F238E27FC236}">
                <a16:creationId xmlns:a16="http://schemas.microsoft.com/office/drawing/2014/main" id="{C81F626B-4FBA-A92A-B532-EE9FC1B02339}"/>
              </a:ext>
            </a:extLst>
          </p:cNvPr>
          <p:cNvSpPr txBox="1"/>
          <p:nvPr/>
        </p:nvSpPr>
        <p:spPr>
          <a:xfrm>
            <a:off x="7315200" y="5834743"/>
            <a:ext cx="762000" cy="772886"/>
          </a:xfrm>
          <a:prstGeom prst="rect">
            <a:avLst/>
          </a:prstGeom>
          <a:noFill/>
          <a:ln w="50800">
            <a:solidFill>
              <a:srgbClr val="7030A0"/>
            </a:solidFill>
            <a:prstDash val="sysDash"/>
          </a:ln>
        </p:spPr>
        <p:txBody>
          <a:bodyPr wrap="square" rtlCol="0">
            <a:spAutoFit/>
          </a:bodyPr>
          <a:lstStyle/>
          <a:p>
            <a:endParaRPr lang="en-AU" dirty="0"/>
          </a:p>
        </p:txBody>
      </p:sp>
    </p:spTree>
    <p:extLst>
      <p:ext uri="{BB962C8B-B14F-4D97-AF65-F5344CB8AC3E}">
        <p14:creationId xmlns:p14="http://schemas.microsoft.com/office/powerpoint/2010/main" val="4394671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520C57-7D27-AFE7-5378-BDC4389FA6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AEAF5C-73D6-C4BD-18FB-7727E9DF5550}"/>
              </a:ext>
            </a:extLst>
          </p:cNvPr>
          <p:cNvSpPr>
            <a:spLocks noGrp="1"/>
          </p:cNvSpPr>
          <p:nvPr>
            <p:ph type="title"/>
          </p:nvPr>
        </p:nvSpPr>
        <p:spPr>
          <a:xfrm>
            <a:off x="87233" y="216939"/>
            <a:ext cx="10972485" cy="586952"/>
          </a:xfrm>
        </p:spPr>
        <p:txBody>
          <a:bodyPr/>
          <a:lstStyle/>
          <a:p>
            <a:r>
              <a:rPr lang="en-AU" sz="2000" dirty="0">
                <a:solidFill>
                  <a:srgbClr val="009900"/>
                </a:solidFill>
              </a:rPr>
              <a:t>Financial conditions </a:t>
            </a:r>
            <a:r>
              <a:rPr lang="en-AU" sz="2000" dirty="0">
                <a:solidFill>
                  <a:schemeClr val="tx1"/>
                </a:solidFill>
              </a:rPr>
              <a:t>yet to show significant tightening </a:t>
            </a:r>
            <a:r>
              <a:rPr lang="en-AU" sz="2000" b="0" dirty="0">
                <a:solidFill>
                  <a:schemeClr val="tx1"/>
                </a:solidFill>
              </a:rPr>
              <a:t>according to the FED </a:t>
            </a:r>
            <a:r>
              <a:rPr lang="en-AU" sz="2000" b="0" dirty="0"/>
              <a:t>Chicago NFCI</a:t>
            </a:r>
          </a:p>
        </p:txBody>
      </p:sp>
      <p:sp>
        <p:nvSpPr>
          <p:cNvPr id="5" name="Slide Number Placeholder 4">
            <a:extLst>
              <a:ext uri="{FF2B5EF4-FFF2-40B4-BE49-F238E27FC236}">
                <a16:creationId xmlns:a16="http://schemas.microsoft.com/office/drawing/2014/main" id="{5B46E8FE-920F-01F9-4DF4-4F949732A370}"/>
              </a:ext>
            </a:extLst>
          </p:cNvPr>
          <p:cNvSpPr>
            <a:spLocks noGrp="1"/>
          </p:cNvSpPr>
          <p:nvPr>
            <p:ph type="sldNum" sz="quarter" idx="10"/>
          </p:nvPr>
        </p:nvSpPr>
        <p:spPr/>
        <p:txBody>
          <a:bodyPr/>
          <a:lstStyle/>
          <a:p>
            <a:fld id="{85862CF6-E18B-41F7-91E3-0BE057B5524C}" type="slidenum">
              <a:rPr lang="en-AU" smtClean="0"/>
              <a:pPr/>
              <a:t>39</a:t>
            </a:fld>
            <a:endParaRPr lang="en-AU" sz="749" dirty="0"/>
          </a:p>
        </p:txBody>
      </p:sp>
      <p:sp>
        <p:nvSpPr>
          <p:cNvPr id="15" name="TextBox 14">
            <a:extLst>
              <a:ext uri="{FF2B5EF4-FFF2-40B4-BE49-F238E27FC236}">
                <a16:creationId xmlns:a16="http://schemas.microsoft.com/office/drawing/2014/main" id="{5CBBE1C0-24E5-52BB-419B-C6CED1C89D12}"/>
              </a:ext>
            </a:extLst>
          </p:cNvPr>
          <p:cNvSpPr txBox="1"/>
          <p:nvPr/>
        </p:nvSpPr>
        <p:spPr>
          <a:xfrm>
            <a:off x="1900445" y="6480316"/>
            <a:ext cx="7303397" cy="307777"/>
          </a:xfrm>
          <a:prstGeom prst="rect">
            <a:avLst/>
          </a:prstGeom>
          <a:noFill/>
        </p:spPr>
        <p:txBody>
          <a:bodyPr wrap="square">
            <a:spAutoFit/>
          </a:bodyPr>
          <a:lstStyle/>
          <a:p>
            <a:r>
              <a:rPr lang="en-AU" sz="1400" dirty="0">
                <a:solidFill>
                  <a:srgbClr val="212529"/>
                </a:solidFill>
                <a:latin typeface="Amiri"/>
              </a:rPr>
              <a:t>  </a:t>
            </a:r>
            <a:r>
              <a:rPr lang="en-AU" sz="1400" b="0" i="0" dirty="0">
                <a:solidFill>
                  <a:srgbClr val="212529"/>
                </a:solidFill>
                <a:effectLst/>
                <a:latin typeface="Amiri"/>
              </a:rPr>
              <a:t> NFCI is a weighted average of a large number of variables (</a:t>
            </a:r>
            <a:r>
              <a:rPr lang="en-AU" sz="1400" b="0" i="0" u="none" strike="noStrike" dirty="0">
                <a:solidFill>
                  <a:srgbClr val="268CC3"/>
                </a:solidFill>
                <a:effectLst/>
                <a:latin typeface="Amiri"/>
                <a:hlinkClick r:id="rId3" tooltip="105 measures of financial activity"/>
              </a:rPr>
              <a:t>105 measures of financial activity</a:t>
            </a:r>
            <a:r>
              <a:rPr lang="en-AU" sz="1400" b="0" i="0" dirty="0">
                <a:solidFill>
                  <a:srgbClr val="212529"/>
                </a:solidFill>
                <a:effectLst/>
                <a:latin typeface="Amiri"/>
              </a:rPr>
              <a:t>) </a:t>
            </a:r>
            <a:endParaRPr lang="en-AU" sz="1400" dirty="0"/>
          </a:p>
        </p:txBody>
      </p:sp>
      <p:sp>
        <p:nvSpPr>
          <p:cNvPr id="28" name="TextBox 27">
            <a:extLst>
              <a:ext uri="{FF2B5EF4-FFF2-40B4-BE49-F238E27FC236}">
                <a16:creationId xmlns:a16="http://schemas.microsoft.com/office/drawing/2014/main" id="{9C02AA90-952C-C9E3-162E-08E12783E4B4}"/>
              </a:ext>
            </a:extLst>
          </p:cNvPr>
          <p:cNvSpPr txBox="1"/>
          <p:nvPr/>
        </p:nvSpPr>
        <p:spPr>
          <a:xfrm>
            <a:off x="10890698" y="3429000"/>
            <a:ext cx="1205391" cy="1600438"/>
          </a:xfrm>
          <a:prstGeom prst="rect">
            <a:avLst/>
          </a:prstGeom>
          <a:noFill/>
        </p:spPr>
        <p:txBody>
          <a:bodyPr wrap="square" rtlCol="0">
            <a:spAutoFit/>
          </a:bodyPr>
          <a:lstStyle/>
          <a:p>
            <a:pPr algn="ctr"/>
            <a:r>
              <a:rPr lang="en-AU" sz="1400" b="1" dirty="0">
                <a:solidFill>
                  <a:srgbClr val="006600"/>
                </a:solidFill>
              </a:rPr>
              <a:t>Since March 2023 </a:t>
            </a:r>
          </a:p>
          <a:p>
            <a:pPr algn="ctr"/>
            <a:r>
              <a:rPr lang="en-AU" sz="1400" b="1" dirty="0">
                <a:solidFill>
                  <a:srgbClr val="006600"/>
                </a:solidFill>
              </a:rPr>
              <a:t>financial conditions have become easier</a:t>
            </a:r>
          </a:p>
        </p:txBody>
      </p:sp>
      <p:sp>
        <p:nvSpPr>
          <p:cNvPr id="6" name="TextBox 5">
            <a:extLst>
              <a:ext uri="{FF2B5EF4-FFF2-40B4-BE49-F238E27FC236}">
                <a16:creationId xmlns:a16="http://schemas.microsoft.com/office/drawing/2014/main" id="{38D5E7B3-1C2A-7B02-45FB-05ECA8544CC3}"/>
              </a:ext>
            </a:extLst>
          </p:cNvPr>
          <p:cNvSpPr txBox="1"/>
          <p:nvPr/>
        </p:nvSpPr>
        <p:spPr>
          <a:xfrm>
            <a:off x="10696089" y="5096704"/>
            <a:ext cx="1354487" cy="923330"/>
          </a:xfrm>
          <a:prstGeom prst="rect">
            <a:avLst/>
          </a:prstGeom>
          <a:noFill/>
        </p:spPr>
        <p:txBody>
          <a:bodyPr wrap="square" rtlCol="0">
            <a:spAutoFit/>
          </a:bodyPr>
          <a:lstStyle/>
          <a:p>
            <a:pPr marL="285750" indent="-285750" algn="ctr">
              <a:buFontTx/>
              <a:buChar char="-"/>
            </a:pPr>
            <a:r>
              <a:rPr lang="en-AU" b="1" dirty="0"/>
              <a:t>0.48</a:t>
            </a:r>
          </a:p>
          <a:p>
            <a:pPr algn="ctr"/>
            <a:r>
              <a:rPr lang="en-AU" b="1" dirty="0"/>
              <a:t>March   2026</a:t>
            </a:r>
          </a:p>
        </p:txBody>
      </p:sp>
      <p:pic>
        <p:nvPicPr>
          <p:cNvPr id="4" name="Picture 3">
            <a:extLst>
              <a:ext uri="{FF2B5EF4-FFF2-40B4-BE49-F238E27FC236}">
                <a16:creationId xmlns:a16="http://schemas.microsoft.com/office/drawing/2014/main" id="{3780D262-6BB2-21C9-FA9D-2BB78C1983A4}"/>
              </a:ext>
            </a:extLst>
          </p:cNvPr>
          <p:cNvPicPr>
            <a:picLocks noChangeAspect="1"/>
          </p:cNvPicPr>
          <p:nvPr/>
        </p:nvPicPr>
        <p:blipFill>
          <a:blip r:embed="rId4"/>
          <a:stretch>
            <a:fillRect/>
          </a:stretch>
        </p:blipFill>
        <p:spPr>
          <a:xfrm>
            <a:off x="266163" y="1061526"/>
            <a:ext cx="10635052" cy="5418790"/>
          </a:xfrm>
          <a:prstGeom prst="rect">
            <a:avLst/>
          </a:prstGeom>
        </p:spPr>
      </p:pic>
      <p:pic>
        <p:nvPicPr>
          <p:cNvPr id="7" name="Picture 6">
            <a:extLst>
              <a:ext uri="{FF2B5EF4-FFF2-40B4-BE49-F238E27FC236}">
                <a16:creationId xmlns:a16="http://schemas.microsoft.com/office/drawing/2014/main" id="{DA9CCA80-E564-868C-BA21-FF7B67B2920F}"/>
              </a:ext>
            </a:extLst>
          </p:cNvPr>
          <p:cNvPicPr>
            <a:picLocks noChangeAspect="1"/>
          </p:cNvPicPr>
          <p:nvPr/>
        </p:nvPicPr>
        <p:blipFill>
          <a:blip r:embed="rId5"/>
          <a:stretch>
            <a:fillRect/>
          </a:stretch>
        </p:blipFill>
        <p:spPr>
          <a:xfrm>
            <a:off x="8813131" y="3526971"/>
            <a:ext cx="1402511" cy="1118763"/>
          </a:xfrm>
          <a:prstGeom prst="rect">
            <a:avLst/>
          </a:prstGeom>
        </p:spPr>
      </p:pic>
      <p:pic>
        <p:nvPicPr>
          <p:cNvPr id="8" name="Picture 7">
            <a:extLst>
              <a:ext uri="{FF2B5EF4-FFF2-40B4-BE49-F238E27FC236}">
                <a16:creationId xmlns:a16="http://schemas.microsoft.com/office/drawing/2014/main" id="{CFB6272E-8919-21AD-19DA-870EA72D9019}"/>
              </a:ext>
            </a:extLst>
          </p:cNvPr>
          <p:cNvPicPr>
            <a:picLocks noChangeAspect="1"/>
          </p:cNvPicPr>
          <p:nvPr/>
        </p:nvPicPr>
        <p:blipFill>
          <a:blip r:embed="rId6"/>
          <a:stretch>
            <a:fillRect/>
          </a:stretch>
        </p:blipFill>
        <p:spPr>
          <a:xfrm>
            <a:off x="9873605" y="3982761"/>
            <a:ext cx="926672" cy="662973"/>
          </a:xfrm>
          <a:prstGeom prst="rect">
            <a:avLst/>
          </a:prstGeom>
        </p:spPr>
      </p:pic>
      <p:pic>
        <p:nvPicPr>
          <p:cNvPr id="9" name="Picture 8">
            <a:extLst>
              <a:ext uri="{FF2B5EF4-FFF2-40B4-BE49-F238E27FC236}">
                <a16:creationId xmlns:a16="http://schemas.microsoft.com/office/drawing/2014/main" id="{2F03802A-844E-E636-EFA5-46C4AD7F53E4}"/>
              </a:ext>
            </a:extLst>
          </p:cNvPr>
          <p:cNvPicPr>
            <a:picLocks noChangeAspect="1"/>
          </p:cNvPicPr>
          <p:nvPr/>
        </p:nvPicPr>
        <p:blipFill>
          <a:blip r:embed="rId7"/>
          <a:stretch>
            <a:fillRect/>
          </a:stretch>
        </p:blipFill>
        <p:spPr>
          <a:xfrm>
            <a:off x="1132282" y="2090451"/>
            <a:ext cx="768163" cy="957155"/>
          </a:xfrm>
          <a:prstGeom prst="rect">
            <a:avLst/>
          </a:prstGeom>
        </p:spPr>
      </p:pic>
      <p:pic>
        <p:nvPicPr>
          <p:cNvPr id="10" name="Picture 9">
            <a:extLst>
              <a:ext uri="{FF2B5EF4-FFF2-40B4-BE49-F238E27FC236}">
                <a16:creationId xmlns:a16="http://schemas.microsoft.com/office/drawing/2014/main" id="{6F4FC444-5D8C-7F6E-9D80-7BBF28DDC66F}"/>
              </a:ext>
            </a:extLst>
          </p:cNvPr>
          <p:cNvPicPr>
            <a:picLocks noChangeAspect="1"/>
          </p:cNvPicPr>
          <p:nvPr/>
        </p:nvPicPr>
        <p:blipFill>
          <a:blip r:embed="rId8"/>
          <a:stretch>
            <a:fillRect/>
          </a:stretch>
        </p:blipFill>
        <p:spPr>
          <a:xfrm>
            <a:off x="1964134" y="1705528"/>
            <a:ext cx="1965609" cy="1030313"/>
          </a:xfrm>
          <a:prstGeom prst="rect">
            <a:avLst/>
          </a:prstGeom>
        </p:spPr>
      </p:pic>
      <p:pic>
        <p:nvPicPr>
          <p:cNvPr id="13" name="Picture 12">
            <a:extLst>
              <a:ext uri="{FF2B5EF4-FFF2-40B4-BE49-F238E27FC236}">
                <a16:creationId xmlns:a16="http://schemas.microsoft.com/office/drawing/2014/main" id="{9CFB6C03-8593-8AF9-036D-2CF967B92710}"/>
              </a:ext>
            </a:extLst>
          </p:cNvPr>
          <p:cNvPicPr>
            <a:picLocks noChangeAspect="1"/>
          </p:cNvPicPr>
          <p:nvPr/>
        </p:nvPicPr>
        <p:blipFill>
          <a:blip r:embed="rId9"/>
          <a:stretch>
            <a:fillRect/>
          </a:stretch>
        </p:blipFill>
        <p:spPr>
          <a:xfrm>
            <a:off x="2871604" y="5278645"/>
            <a:ext cx="7169517" cy="493819"/>
          </a:xfrm>
          <a:prstGeom prst="rect">
            <a:avLst/>
          </a:prstGeom>
        </p:spPr>
      </p:pic>
      <p:pic>
        <p:nvPicPr>
          <p:cNvPr id="18" name="Picture 17">
            <a:extLst>
              <a:ext uri="{FF2B5EF4-FFF2-40B4-BE49-F238E27FC236}">
                <a16:creationId xmlns:a16="http://schemas.microsoft.com/office/drawing/2014/main" id="{4B96CD35-AB2B-0FB9-9BC0-4429354CE380}"/>
              </a:ext>
            </a:extLst>
          </p:cNvPr>
          <p:cNvPicPr>
            <a:picLocks noChangeAspect="1"/>
          </p:cNvPicPr>
          <p:nvPr/>
        </p:nvPicPr>
        <p:blipFill>
          <a:blip r:embed="rId10"/>
          <a:stretch>
            <a:fillRect/>
          </a:stretch>
        </p:blipFill>
        <p:spPr>
          <a:xfrm>
            <a:off x="4185639" y="3503978"/>
            <a:ext cx="835224" cy="780432"/>
          </a:xfrm>
          <a:prstGeom prst="rect">
            <a:avLst/>
          </a:prstGeom>
        </p:spPr>
      </p:pic>
      <p:pic>
        <p:nvPicPr>
          <p:cNvPr id="22" name="Picture 21">
            <a:extLst>
              <a:ext uri="{FF2B5EF4-FFF2-40B4-BE49-F238E27FC236}">
                <a16:creationId xmlns:a16="http://schemas.microsoft.com/office/drawing/2014/main" id="{4A621849-8977-8577-CF55-C81CF6A697B0}"/>
              </a:ext>
            </a:extLst>
          </p:cNvPr>
          <p:cNvPicPr>
            <a:picLocks noChangeAspect="1"/>
          </p:cNvPicPr>
          <p:nvPr/>
        </p:nvPicPr>
        <p:blipFill>
          <a:blip r:embed="rId11"/>
          <a:stretch>
            <a:fillRect/>
          </a:stretch>
        </p:blipFill>
        <p:spPr>
          <a:xfrm>
            <a:off x="5935109" y="3668740"/>
            <a:ext cx="1042506" cy="835224"/>
          </a:xfrm>
          <a:prstGeom prst="rect">
            <a:avLst/>
          </a:prstGeom>
        </p:spPr>
      </p:pic>
      <p:pic>
        <p:nvPicPr>
          <p:cNvPr id="25" name="Picture 24">
            <a:extLst>
              <a:ext uri="{FF2B5EF4-FFF2-40B4-BE49-F238E27FC236}">
                <a16:creationId xmlns:a16="http://schemas.microsoft.com/office/drawing/2014/main" id="{36D5AD66-A8AC-2872-182E-C2B47485578B}"/>
              </a:ext>
            </a:extLst>
          </p:cNvPr>
          <p:cNvPicPr>
            <a:picLocks noChangeAspect="1"/>
          </p:cNvPicPr>
          <p:nvPr/>
        </p:nvPicPr>
        <p:blipFill>
          <a:blip r:embed="rId12"/>
          <a:stretch>
            <a:fillRect/>
          </a:stretch>
        </p:blipFill>
        <p:spPr>
          <a:xfrm>
            <a:off x="3617559" y="2600784"/>
            <a:ext cx="3932261" cy="634039"/>
          </a:xfrm>
          <a:prstGeom prst="rect">
            <a:avLst/>
          </a:prstGeom>
        </p:spPr>
      </p:pic>
      <p:pic>
        <p:nvPicPr>
          <p:cNvPr id="27" name="Picture 26">
            <a:extLst>
              <a:ext uri="{FF2B5EF4-FFF2-40B4-BE49-F238E27FC236}">
                <a16:creationId xmlns:a16="http://schemas.microsoft.com/office/drawing/2014/main" id="{EEA025E8-E777-3CB3-84F6-3E67AC6F9F07}"/>
              </a:ext>
            </a:extLst>
          </p:cNvPr>
          <p:cNvPicPr>
            <a:picLocks noChangeAspect="1"/>
          </p:cNvPicPr>
          <p:nvPr/>
        </p:nvPicPr>
        <p:blipFill>
          <a:blip r:embed="rId13"/>
          <a:stretch>
            <a:fillRect/>
          </a:stretch>
        </p:blipFill>
        <p:spPr>
          <a:xfrm>
            <a:off x="7141485" y="2259861"/>
            <a:ext cx="1784801" cy="1030313"/>
          </a:xfrm>
          <a:prstGeom prst="rect">
            <a:avLst/>
          </a:prstGeom>
        </p:spPr>
      </p:pic>
    </p:spTree>
    <p:extLst>
      <p:ext uri="{BB962C8B-B14F-4D97-AF65-F5344CB8AC3E}">
        <p14:creationId xmlns:p14="http://schemas.microsoft.com/office/powerpoint/2010/main" val="20694114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A847E-9E15-84B9-C1AC-397331798D7E}"/>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1DCA7C8-5B99-253A-E567-23AEC6255ED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AU"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4" name="Title 3">
            <a:extLst>
              <a:ext uri="{FF2B5EF4-FFF2-40B4-BE49-F238E27FC236}">
                <a16:creationId xmlns:a16="http://schemas.microsoft.com/office/drawing/2014/main" id="{9A5737B8-000C-48F1-8C61-F8B6CFFD2F1D}"/>
              </a:ext>
            </a:extLst>
          </p:cNvPr>
          <p:cNvSpPr>
            <a:spLocks noGrp="1"/>
          </p:cNvSpPr>
          <p:nvPr>
            <p:ph type="title"/>
          </p:nvPr>
        </p:nvSpPr>
        <p:spPr>
          <a:xfrm>
            <a:off x="227072" y="223734"/>
            <a:ext cx="11355328" cy="676715"/>
          </a:xfrm>
        </p:spPr>
        <p:txBody>
          <a:bodyPr>
            <a:noAutofit/>
          </a:bodyPr>
          <a:lstStyle/>
          <a:p>
            <a:r>
              <a:rPr kumimoji="0" lang="en-AU" sz="2000" b="1" i="0" u="none" strike="noStrike" kern="1200" cap="none" spc="0" normalizeH="0" baseline="0" noProof="0" dirty="0">
                <a:ln>
                  <a:noFill/>
                </a:ln>
                <a:solidFill>
                  <a:srgbClr val="161818"/>
                </a:solidFill>
                <a:effectLst/>
                <a:uLnTx/>
                <a:uFillTx/>
                <a:latin typeface="Arial" panose="020B0604020202020204"/>
                <a:ea typeface="+mj-ea"/>
                <a:cs typeface="+mj-cs"/>
              </a:rPr>
              <a:t>Notably </a:t>
            </a:r>
            <a:r>
              <a:rPr lang="en-AU" sz="2000" b="1" dirty="0">
                <a:solidFill>
                  <a:srgbClr val="161818"/>
                </a:solidFill>
                <a:latin typeface="Arial" panose="020B0604020202020204"/>
              </a:rPr>
              <a:t>China and European share markets outperformed Wall Street in 2025.</a:t>
            </a:r>
            <a:br>
              <a:rPr lang="en-AU" sz="2000" b="1" dirty="0">
                <a:solidFill>
                  <a:srgbClr val="161818"/>
                </a:solidFill>
                <a:latin typeface="Arial" panose="020B0604020202020204"/>
              </a:rPr>
            </a:br>
            <a:r>
              <a:rPr lang="en-AU" sz="2000" b="0" i="1" dirty="0">
                <a:solidFill>
                  <a:srgbClr val="161818"/>
                </a:solidFill>
                <a:latin typeface="Arial" panose="020B0604020202020204"/>
              </a:rPr>
              <a:t>Both American </a:t>
            </a:r>
            <a:r>
              <a:rPr kumimoji="0" lang="en-AU" sz="2000" b="0" i="1" u="none" strike="noStrike" kern="1200" cap="none" spc="0" normalizeH="0" baseline="0" noProof="0" dirty="0">
                <a:ln>
                  <a:noFill/>
                </a:ln>
                <a:solidFill>
                  <a:srgbClr val="161818"/>
                </a:solidFill>
                <a:effectLst/>
                <a:uLnTx/>
                <a:uFillTx/>
                <a:latin typeface="Arial" panose="020B0604020202020204"/>
                <a:ea typeface="+mj-ea"/>
                <a:cs typeface="+mj-cs"/>
              </a:rPr>
              <a:t>and Australian share prices  made new historic highs during the year</a:t>
            </a:r>
            <a:endParaRPr lang="en-AU" sz="2000" b="0" i="1" dirty="0"/>
          </a:p>
        </p:txBody>
      </p:sp>
      <p:sp>
        <p:nvSpPr>
          <p:cNvPr id="9" name="TextBox 8">
            <a:extLst>
              <a:ext uri="{FF2B5EF4-FFF2-40B4-BE49-F238E27FC236}">
                <a16:creationId xmlns:a16="http://schemas.microsoft.com/office/drawing/2014/main" id="{54892579-2558-EBCB-BD2F-580CBF0AC127}"/>
              </a:ext>
            </a:extLst>
          </p:cNvPr>
          <p:cNvSpPr txBox="1"/>
          <p:nvPr/>
        </p:nvSpPr>
        <p:spPr>
          <a:xfrm>
            <a:off x="10461897" y="1244653"/>
            <a:ext cx="1621972" cy="5355312"/>
          </a:xfrm>
          <a:prstGeom prst="rect">
            <a:avLst/>
          </a:prstGeom>
          <a:noFill/>
          <a:ln w="2540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2025 returns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China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30.7 %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E97132">
                    <a:lumMod val="75000"/>
                  </a:srgbClr>
                </a:solidFill>
                <a:effectLst/>
                <a:uLnTx/>
                <a:uFillTx/>
                <a:latin typeface="Arial" panose="020B0604020202020204" pitchFamily="34" charset="0"/>
                <a:ea typeface="+mn-ea"/>
                <a:cs typeface="Arial" panose="020B0604020202020204" pitchFamily="34" charset="0"/>
              </a:rPr>
              <a:t>Europe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E97132">
                    <a:lumMod val="75000"/>
                  </a:srgbClr>
                </a:solidFill>
                <a:effectLst/>
                <a:uLnTx/>
                <a:uFillTx/>
                <a:latin typeface="Arial" panose="020B0604020202020204" pitchFamily="34" charset="0"/>
                <a:ea typeface="+mn-ea"/>
                <a:cs typeface="Arial" panose="020B0604020202020204" pitchFamily="34" charset="0"/>
              </a:rPr>
              <a:t> 20.6 %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USA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17.9 %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6600"/>
                </a:solidFill>
                <a:effectLst/>
                <a:uLnTx/>
                <a:uFillTx/>
                <a:latin typeface="Arial" panose="020B0604020202020204" pitchFamily="34" charset="0"/>
                <a:ea typeface="+mn-ea"/>
                <a:cs typeface="Arial" panose="020B0604020202020204" pitchFamily="34" charset="0"/>
              </a:rPr>
              <a:t>Australia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6600"/>
                </a:solidFill>
                <a:effectLst/>
                <a:uLnTx/>
                <a:uFillTx/>
                <a:latin typeface="Arial" panose="020B0604020202020204" pitchFamily="34" charset="0"/>
                <a:ea typeface="+mn-ea"/>
                <a:cs typeface="Arial" panose="020B0604020202020204" pitchFamily="34" charset="0"/>
              </a:rPr>
              <a:t>10.7 %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006600"/>
              </a:solidFill>
              <a:effectLst/>
              <a:uLnTx/>
              <a:uFillTx/>
              <a:latin typeface="Arial" panose="020B0604020202020204" pitchFamily="34" charset="0"/>
              <a:ea typeface="+mn-ea"/>
              <a:cs typeface="Arial" panose="020B0604020202020204" pitchFamily="34" charset="0"/>
            </a:endParaRPr>
          </a:p>
          <a:p>
            <a:pPr algn="ctr"/>
            <a:r>
              <a:rPr lang="en-AU" sz="1400" b="1" i="1" dirty="0"/>
              <a:t>Global Shares </a:t>
            </a:r>
          </a:p>
          <a:p>
            <a:pPr algn="ctr"/>
            <a:r>
              <a:rPr lang="en-AU" sz="1400" i="1" dirty="0"/>
              <a:t>(unhedged)</a:t>
            </a:r>
            <a:r>
              <a:rPr lang="en-AU" sz="1400" b="1" i="1" dirty="0"/>
              <a:t> 13.6%</a:t>
            </a:r>
          </a:p>
          <a:p>
            <a:pPr algn="ctr"/>
            <a:endParaRPr lang="en-AU" sz="1400" b="1" i="1" dirty="0"/>
          </a:p>
          <a:p>
            <a:pPr algn="ctr"/>
            <a:r>
              <a:rPr lang="en-AU" sz="1400" b="1" i="1" dirty="0"/>
              <a:t>Global Shares</a:t>
            </a:r>
          </a:p>
          <a:p>
            <a:pPr algn="ctr"/>
            <a:r>
              <a:rPr lang="en-AU" sz="1400" i="1" dirty="0"/>
              <a:t>(hedged)</a:t>
            </a:r>
          </a:p>
          <a:p>
            <a:pPr algn="ctr"/>
            <a:r>
              <a:rPr lang="en-AU" sz="1400" b="1" i="1" dirty="0"/>
              <a:t>19.7 %</a:t>
            </a:r>
            <a:endParaRPr kumimoji="0" lang="en-AU" sz="1800" b="1" i="0" u="none" strike="noStrike" kern="1200" cap="none" spc="0" normalizeH="0" baseline="0" noProof="0" dirty="0">
              <a:ln>
                <a:noFill/>
              </a:ln>
              <a:solidFill>
                <a:srgbClr val="0066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pic>
        <p:nvPicPr>
          <p:cNvPr id="10" name="Picture 9">
            <a:extLst>
              <a:ext uri="{FF2B5EF4-FFF2-40B4-BE49-F238E27FC236}">
                <a16:creationId xmlns:a16="http://schemas.microsoft.com/office/drawing/2014/main" id="{93C81941-0027-5E80-01D7-98400E7B95FB}"/>
              </a:ext>
            </a:extLst>
          </p:cNvPr>
          <p:cNvPicPr>
            <a:picLocks noChangeAspect="1"/>
          </p:cNvPicPr>
          <p:nvPr/>
        </p:nvPicPr>
        <p:blipFill>
          <a:blip r:embed="rId2"/>
          <a:stretch>
            <a:fillRect/>
          </a:stretch>
        </p:blipFill>
        <p:spPr>
          <a:xfrm>
            <a:off x="1023257" y="740372"/>
            <a:ext cx="9350960" cy="5955233"/>
          </a:xfrm>
          <a:prstGeom prst="rect">
            <a:avLst/>
          </a:prstGeom>
        </p:spPr>
      </p:pic>
      <p:pic>
        <p:nvPicPr>
          <p:cNvPr id="11" name="Picture 10">
            <a:extLst>
              <a:ext uri="{FF2B5EF4-FFF2-40B4-BE49-F238E27FC236}">
                <a16:creationId xmlns:a16="http://schemas.microsoft.com/office/drawing/2014/main" id="{B1535740-B64B-08E8-6F0C-BB925AF035AC}"/>
              </a:ext>
            </a:extLst>
          </p:cNvPr>
          <p:cNvPicPr>
            <a:picLocks noChangeAspect="1"/>
          </p:cNvPicPr>
          <p:nvPr/>
        </p:nvPicPr>
        <p:blipFill>
          <a:blip r:embed="rId3"/>
          <a:stretch>
            <a:fillRect/>
          </a:stretch>
        </p:blipFill>
        <p:spPr>
          <a:xfrm>
            <a:off x="1682983" y="2853356"/>
            <a:ext cx="1263552" cy="966804"/>
          </a:xfrm>
          <a:prstGeom prst="rect">
            <a:avLst/>
          </a:prstGeom>
        </p:spPr>
      </p:pic>
      <p:pic>
        <p:nvPicPr>
          <p:cNvPr id="12" name="Picture 11">
            <a:extLst>
              <a:ext uri="{FF2B5EF4-FFF2-40B4-BE49-F238E27FC236}">
                <a16:creationId xmlns:a16="http://schemas.microsoft.com/office/drawing/2014/main" id="{D349EF5C-5C7E-3D17-6C44-368AF8DE3217}"/>
              </a:ext>
            </a:extLst>
          </p:cNvPr>
          <p:cNvPicPr>
            <a:picLocks noChangeAspect="1"/>
          </p:cNvPicPr>
          <p:nvPr/>
        </p:nvPicPr>
        <p:blipFill>
          <a:blip r:embed="rId4"/>
          <a:stretch>
            <a:fillRect/>
          </a:stretch>
        </p:blipFill>
        <p:spPr>
          <a:xfrm>
            <a:off x="3044375" y="2306160"/>
            <a:ext cx="1376075" cy="1411828"/>
          </a:xfrm>
          <a:prstGeom prst="rect">
            <a:avLst/>
          </a:prstGeom>
        </p:spPr>
      </p:pic>
      <p:pic>
        <p:nvPicPr>
          <p:cNvPr id="13" name="Picture 12">
            <a:extLst>
              <a:ext uri="{FF2B5EF4-FFF2-40B4-BE49-F238E27FC236}">
                <a16:creationId xmlns:a16="http://schemas.microsoft.com/office/drawing/2014/main" id="{73988ED3-06D4-EFE5-1A91-EDCF8B647E45}"/>
              </a:ext>
            </a:extLst>
          </p:cNvPr>
          <p:cNvPicPr>
            <a:picLocks noChangeAspect="1"/>
          </p:cNvPicPr>
          <p:nvPr/>
        </p:nvPicPr>
        <p:blipFill>
          <a:blip r:embed="rId5"/>
          <a:stretch>
            <a:fillRect/>
          </a:stretch>
        </p:blipFill>
        <p:spPr>
          <a:xfrm>
            <a:off x="3732413" y="5025899"/>
            <a:ext cx="1859441" cy="1121761"/>
          </a:xfrm>
          <a:prstGeom prst="rect">
            <a:avLst/>
          </a:prstGeom>
        </p:spPr>
      </p:pic>
      <p:pic>
        <p:nvPicPr>
          <p:cNvPr id="14" name="Picture 13">
            <a:extLst>
              <a:ext uri="{FF2B5EF4-FFF2-40B4-BE49-F238E27FC236}">
                <a16:creationId xmlns:a16="http://schemas.microsoft.com/office/drawing/2014/main" id="{B38179C4-E7DB-2931-37B8-E72846F577C8}"/>
              </a:ext>
            </a:extLst>
          </p:cNvPr>
          <p:cNvPicPr>
            <a:picLocks noChangeAspect="1"/>
          </p:cNvPicPr>
          <p:nvPr/>
        </p:nvPicPr>
        <p:blipFill>
          <a:blip r:embed="rId6"/>
          <a:stretch>
            <a:fillRect/>
          </a:stretch>
        </p:blipFill>
        <p:spPr>
          <a:xfrm>
            <a:off x="5459252" y="4277066"/>
            <a:ext cx="2609314" cy="676715"/>
          </a:xfrm>
          <a:prstGeom prst="rect">
            <a:avLst/>
          </a:prstGeom>
        </p:spPr>
      </p:pic>
    </p:spTree>
    <p:extLst>
      <p:ext uri="{BB962C8B-B14F-4D97-AF65-F5344CB8AC3E}">
        <p14:creationId xmlns:p14="http://schemas.microsoft.com/office/powerpoint/2010/main" val="16893679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8246F-D63C-CE34-B21C-15D78EEB1BC1}"/>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1739BA7-09A8-CCBB-1EEB-3994AD08D1F1}"/>
              </a:ext>
            </a:extLst>
          </p:cNvPr>
          <p:cNvSpPr>
            <a:spLocks noGrp="1"/>
          </p:cNvSpPr>
          <p:nvPr>
            <p:ph type="sldNum" sz="quarter" idx="12"/>
          </p:nvPr>
        </p:nvSpPr>
        <p:spPr/>
        <p:txBody>
          <a:bodyPr/>
          <a:lstStyle/>
          <a:p>
            <a:fld id="{E6316B6A-336A-44FF-82DA-A4D1594FA055}" type="slidenum">
              <a:rPr lang="en-AU" smtClean="0"/>
              <a:t>41</a:t>
            </a:fld>
            <a:endParaRPr lang="en-AU" dirty="0"/>
          </a:p>
        </p:txBody>
      </p:sp>
      <p:sp>
        <p:nvSpPr>
          <p:cNvPr id="4" name="Title 3">
            <a:extLst>
              <a:ext uri="{FF2B5EF4-FFF2-40B4-BE49-F238E27FC236}">
                <a16:creationId xmlns:a16="http://schemas.microsoft.com/office/drawing/2014/main" id="{96E903CE-5908-5C97-2BC6-F0F224E51816}"/>
              </a:ext>
            </a:extLst>
          </p:cNvPr>
          <p:cNvSpPr>
            <a:spLocks noGrp="1"/>
          </p:cNvSpPr>
          <p:nvPr>
            <p:ph type="title"/>
          </p:nvPr>
        </p:nvSpPr>
        <p:spPr>
          <a:xfrm>
            <a:off x="344331" y="305756"/>
            <a:ext cx="9720000" cy="516637"/>
          </a:xfrm>
        </p:spPr>
        <p:txBody>
          <a:bodyPr/>
          <a:lstStyle/>
          <a:p>
            <a:r>
              <a:rPr lang="en-AU" sz="2000" dirty="0"/>
              <a:t>RBA concern on whether global financial markets are complacent on risks</a:t>
            </a:r>
          </a:p>
        </p:txBody>
      </p:sp>
      <p:sp>
        <p:nvSpPr>
          <p:cNvPr id="5" name="Content Placeholder 4">
            <a:extLst>
              <a:ext uri="{FF2B5EF4-FFF2-40B4-BE49-F238E27FC236}">
                <a16:creationId xmlns:a16="http://schemas.microsoft.com/office/drawing/2014/main" id="{8C87A927-C20C-172A-8CC0-5406017C7EDE}"/>
              </a:ext>
            </a:extLst>
          </p:cNvPr>
          <p:cNvSpPr txBox="1">
            <a:spLocks noGrp="1"/>
          </p:cNvSpPr>
          <p:nvPr>
            <p:ph idx="1"/>
          </p:nvPr>
        </p:nvSpPr>
        <p:spPr>
          <a:xfrm>
            <a:off x="344331" y="1151422"/>
            <a:ext cx="11604171" cy="5439951"/>
          </a:xfrm>
          <a:prstGeom prst="rect">
            <a:avLst/>
          </a:prstGeom>
          <a:noFill/>
        </p:spPr>
        <p:txBody>
          <a:bodyPr wrap="square">
            <a:spAutoFit/>
          </a:bodyPr>
          <a:lstStyle/>
          <a:p>
            <a:pPr marL="0" indent="0" algn="l">
              <a:buNone/>
            </a:pPr>
            <a:r>
              <a:rPr lang="en-AU" sz="2400" b="1" i="1" dirty="0">
                <a:effectLst/>
              </a:rPr>
              <a:t>“ </a:t>
            </a:r>
            <a:r>
              <a:rPr lang="en-AU" sz="2400" b="1" i="1" dirty="0">
                <a:solidFill>
                  <a:srgbClr val="7030A0"/>
                </a:solidFill>
                <a:effectLst/>
              </a:rPr>
              <a:t>Risk premia in global financial markets continue to be very low </a:t>
            </a:r>
            <a:r>
              <a:rPr lang="en-AU" sz="2400" b="1" i="1" dirty="0">
                <a:solidFill>
                  <a:srgbClr val="FF0000"/>
                </a:solidFill>
                <a:effectLst/>
              </a:rPr>
              <a:t>despite the recent escalation in geopolitical tensions</a:t>
            </a:r>
            <a:r>
              <a:rPr lang="en-AU" sz="2400" i="1" dirty="0">
                <a:effectLst/>
              </a:rPr>
              <a:t>. </a:t>
            </a:r>
            <a:r>
              <a:rPr lang="en-AU" sz="2400" b="1" i="1" dirty="0">
                <a:solidFill>
                  <a:srgbClr val="006600"/>
                </a:solidFill>
                <a:effectLst/>
              </a:rPr>
              <a:t>Equity prices have risen in most advanced economies over the past three months</a:t>
            </a:r>
            <a:r>
              <a:rPr lang="en-AU" sz="2400" i="1" dirty="0">
                <a:effectLst/>
              </a:rPr>
              <a:t> </a:t>
            </a:r>
            <a:r>
              <a:rPr lang="en-AU" sz="2400" b="1" i="1" dirty="0">
                <a:solidFill>
                  <a:srgbClr val="006600"/>
                </a:solidFill>
                <a:effectLst/>
              </a:rPr>
              <a:t>and corporate bond spreads remain low</a:t>
            </a:r>
            <a:r>
              <a:rPr lang="en-AU" sz="2400" i="1" dirty="0">
                <a:effectLst/>
              </a:rPr>
              <a:t>. </a:t>
            </a:r>
          </a:p>
          <a:p>
            <a:pPr marL="0" indent="0" algn="l">
              <a:buNone/>
            </a:pPr>
            <a:endParaRPr lang="en-AU" sz="2400" i="1" dirty="0"/>
          </a:p>
          <a:p>
            <a:pPr marL="0" indent="0" algn="l">
              <a:buNone/>
            </a:pPr>
            <a:r>
              <a:rPr lang="en-AU" sz="2400" i="1" dirty="0">
                <a:effectLst/>
              </a:rPr>
              <a:t>Nevertheless, the US dollar has depreciated, and gold and other precious metals prices have continued to increase.</a:t>
            </a:r>
          </a:p>
          <a:p>
            <a:pPr marL="0" indent="0" algn="l">
              <a:buNone/>
            </a:pPr>
            <a:endParaRPr lang="en-AU" sz="2400" i="1" dirty="0"/>
          </a:p>
          <a:p>
            <a:pPr marL="0" indent="0" algn="l">
              <a:buNone/>
            </a:pPr>
            <a:r>
              <a:rPr lang="en-AU" sz="2400" b="1" i="1" dirty="0">
                <a:solidFill>
                  <a:schemeClr val="accent1"/>
                </a:solidFill>
                <a:effectLst/>
              </a:rPr>
              <a:t>If key downside risks to economic activity were to materialise </a:t>
            </a:r>
            <a:r>
              <a:rPr lang="en-AU" sz="2400" i="1" dirty="0">
                <a:effectLst/>
              </a:rPr>
              <a:t>or be reassessed by financial markets, this could prompt a </a:t>
            </a:r>
            <a:r>
              <a:rPr lang="en-AU" sz="2400" b="1" i="1" dirty="0">
                <a:solidFill>
                  <a:srgbClr val="FF0000"/>
                </a:solidFill>
                <a:effectLst/>
              </a:rPr>
              <a:t>sharp tightening in global financial conditions </a:t>
            </a:r>
            <a:r>
              <a:rPr lang="en-AU" sz="2400" i="1" dirty="0">
                <a:effectLst/>
              </a:rPr>
              <a:t>with potential consequences for the global economy and, in the extreme, financial stability. ”</a:t>
            </a:r>
          </a:p>
          <a:p>
            <a:pPr marL="0" indent="0" algn="r">
              <a:buNone/>
            </a:pPr>
            <a:endParaRPr lang="en-AU" sz="1000" i="1" dirty="0"/>
          </a:p>
          <a:p>
            <a:pPr marL="0" indent="0" algn="r">
              <a:buNone/>
            </a:pPr>
            <a:r>
              <a:rPr lang="en-AU" sz="1600" dirty="0">
                <a:effectLst/>
              </a:rPr>
              <a:t>Source : Reserve Bank of Australia,  Statement on Monetary Policy (SMP)</a:t>
            </a:r>
            <a:r>
              <a:rPr lang="en-AU" sz="1600" dirty="0"/>
              <a:t> , </a:t>
            </a:r>
            <a:r>
              <a:rPr lang="en-AU" sz="1600" dirty="0">
                <a:effectLst/>
              </a:rPr>
              <a:t> February    2026   page 3  </a:t>
            </a:r>
          </a:p>
          <a:p>
            <a:pPr marL="0" indent="0" algn="l">
              <a:buNone/>
            </a:pPr>
            <a:endParaRPr lang="en-AU" sz="1200" i="0" dirty="0">
              <a:effectLst/>
            </a:endParaRPr>
          </a:p>
        </p:txBody>
      </p:sp>
    </p:spTree>
    <p:extLst>
      <p:ext uri="{BB962C8B-B14F-4D97-AF65-F5344CB8AC3E}">
        <p14:creationId xmlns:p14="http://schemas.microsoft.com/office/powerpoint/2010/main" val="13956640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2EE55-217C-B8B5-8AC4-39CF94B7E8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1AC339-6899-DD87-70DF-556106424655}"/>
              </a:ext>
            </a:extLst>
          </p:cNvPr>
          <p:cNvSpPr>
            <a:spLocks noGrp="1"/>
          </p:cNvSpPr>
          <p:nvPr>
            <p:ph type="title"/>
          </p:nvPr>
        </p:nvSpPr>
        <p:spPr>
          <a:xfrm>
            <a:off x="239486" y="415040"/>
            <a:ext cx="9720000" cy="516637"/>
          </a:xfrm>
        </p:spPr>
        <p:txBody>
          <a:bodyPr/>
          <a:lstStyle/>
          <a:p>
            <a:r>
              <a:rPr lang="en-AU" sz="2400" dirty="0"/>
              <a:t>RBA’s new forecasts are for higher inflation in 2026      </a:t>
            </a:r>
            <a:r>
              <a:rPr lang="en-AU" sz="1800" b="0" dirty="0"/>
              <a:t>(SMP Feb 2026)</a:t>
            </a:r>
          </a:p>
        </p:txBody>
      </p:sp>
      <p:graphicFrame>
        <p:nvGraphicFramePr>
          <p:cNvPr id="5" name="Content Placeholder 4">
            <a:extLst>
              <a:ext uri="{FF2B5EF4-FFF2-40B4-BE49-F238E27FC236}">
                <a16:creationId xmlns:a16="http://schemas.microsoft.com/office/drawing/2014/main" id="{374A45EE-FF78-5F57-507F-FE27F1032618}"/>
              </a:ext>
            </a:extLst>
          </p:cNvPr>
          <p:cNvGraphicFramePr>
            <a:graphicFrameLocks noGrp="1"/>
          </p:cNvGraphicFramePr>
          <p:nvPr>
            <p:ph idx="1"/>
          </p:nvPr>
        </p:nvGraphicFramePr>
        <p:xfrm>
          <a:off x="228600" y="1293065"/>
          <a:ext cx="9971314" cy="5411617"/>
        </p:xfrm>
        <a:graphic>
          <a:graphicData uri="http://schemas.openxmlformats.org/drawingml/2006/table">
            <a:tbl>
              <a:tblPr/>
              <a:tblGrid>
                <a:gridCol w="1799017">
                  <a:extLst>
                    <a:ext uri="{9D8B030D-6E8A-4147-A177-3AD203B41FA5}">
                      <a16:colId xmlns:a16="http://schemas.microsoft.com/office/drawing/2014/main" val="945182791"/>
                    </a:ext>
                  </a:extLst>
                </a:gridCol>
                <a:gridCol w="992521">
                  <a:extLst>
                    <a:ext uri="{9D8B030D-6E8A-4147-A177-3AD203B41FA5}">
                      <a16:colId xmlns:a16="http://schemas.microsoft.com/office/drawing/2014/main" val="1182326082"/>
                    </a:ext>
                  </a:extLst>
                </a:gridCol>
                <a:gridCol w="1434163">
                  <a:extLst>
                    <a:ext uri="{9D8B030D-6E8A-4147-A177-3AD203B41FA5}">
                      <a16:colId xmlns:a16="http://schemas.microsoft.com/office/drawing/2014/main" val="1610709246"/>
                    </a:ext>
                  </a:extLst>
                </a:gridCol>
                <a:gridCol w="1434163">
                  <a:extLst>
                    <a:ext uri="{9D8B030D-6E8A-4147-A177-3AD203B41FA5}">
                      <a16:colId xmlns:a16="http://schemas.microsoft.com/office/drawing/2014/main" val="2094951341"/>
                    </a:ext>
                  </a:extLst>
                </a:gridCol>
                <a:gridCol w="1434163">
                  <a:extLst>
                    <a:ext uri="{9D8B030D-6E8A-4147-A177-3AD203B41FA5}">
                      <a16:colId xmlns:a16="http://schemas.microsoft.com/office/drawing/2014/main" val="217084166"/>
                    </a:ext>
                  </a:extLst>
                </a:gridCol>
                <a:gridCol w="1434163">
                  <a:extLst>
                    <a:ext uri="{9D8B030D-6E8A-4147-A177-3AD203B41FA5}">
                      <a16:colId xmlns:a16="http://schemas.microsoft.com/office/drawing/2014/main" val="3693395660"/>
                    </a:ext>
                  </a:extLst>
                </a:gridCol>
                <a:gridCol w="1443124">
                  <a:extLst>
                    <a:ext uri="{9D8B030D-6E8A-4147-A177-3AD203B41FA5}">
                      <a16:colId xmlns:a16="http://schemas.microsoft.com/office/drawing/2014/main" val="2798912804"/>
                    </a:ext>
                  </a:extLst>
                </a:gridCol>
              </a:tblGrid>
              <a:tr h="397011">
                <a:tc gridSpan="7">
                  <a:txBody>
                    <a:bodyPr/>
                    <a:lstStyle/>
                    <a:p>
                      <a:pPr>
                        <a:buNone/>
                      </a:pPr>
                      <a:r>
                        <a:rPr lang="en-AU" sz="1000"/>
                        <a:t>Table: Output Growth, Unemployment and Inflation Forecasts(a)Per cent</a:t>
                      </a:r>
                    </a:p>
                  </a:txBody>
                  <a:tcPr marL="48316" marR="48316" marT="24158" marB="24158" anchor="ctr">
                    <a:solidFill>
                      <a:srgbClr val="FFFFFF"/>
                    </a:solidFill>
                  </a:tcPr>
                </a:tc>
                <a:tc hMerge="1">
                  <a:txBody>
                    <a:bodyPr/>
                    <a:lstStyle/>
                    <a:p>
                      <a:endParaRPr lang="en-AU"/>
                    </a:p>
                  </a:txBody>
                  <a:tcPr/>
                </a:tc>
                <a:tc hMerge="1">
                  <a:txBody>
                    <a:bodyPr/>
                    <a:lstStyle/>
                    <a:p>
                      <a:endParaRPr lang="en-AU"/>
                    </a:p>
                  </a:txBody>
                  <a:tcPr/>
                </a:tc>
                <a:tc hMerge="1">
                  <a:txBody>
                    <a:bodyPr/>
                    <a:lstStyle/>
                    <a:p>
                      <a:endParaRPr lang="en-AU"/>
                    </a:p>
                  </a:txBody>
                  <a:tcPr/>
                </a:tc>
                <a:tc hMerge="1">
                  <a:txBody>
                    <a:bodyPr/>
                    <a:lstStyle/>
                    <a:p>
                      <a:endParaRPr lang="en-AU"/>
                    </a:p>
                  </a:txBody>
                  <a:tcPr/>
                </a:tc>
                <a:tc hMerge="1">
                  <a:txBody>
                    <a:bodyPr/>
                    <a:lstStyle/>
                    <a:p>
                      <a:endParaRPr lang="en-AU"/>
                    </a:p>
                  </a:txBody>
                  <a:tcPr/>
                </a:tc>
                <a:tc hMerge="1">
                  <a:txBody>
                    <a:bodyPr/>
                    <a:lstStyle/>
                    <a:p>
                      <a:endParaRPr lang="en-AU"/>
                    </a:p>
                  </a:txBody>
                  <a:tcPr/>
                </a:tc>
                <a:extLst>
                  <a:ext uri="{0D108BD9-81ED-4DB2-BD59-A6C34878D82A}">
                    <a16:rowId xmlns:a16="http://schemas.microsoft.com/office/drawing/2014/main" val="2942950363"/>
                  </a:ext>
                </a:extLst>
              </a:tr>
              <a:tr h="225810">
                <a:tc>
                  <a:txBody>
                    <a:bodyPr/>
                    <a:lstStyle/>
                    <a:p>
                      <a:pPr algn="l" fontAlgn="t">
                        <a:buNone/>
                      </a:pPr>
                      <a:endParaRPr lang="en-AU" sz="1000" dirty="0">
                        <a:effectLst/>
                      </a:endParaRPr>
                    </a:p>
                  </a:txBody>
                  <a:tcPr marL="23487" marR="23487" marT="26842" marB="26842">
                    <a:lnL>
                      <a:noFill/>
                    </a:lnL>
                    <a:lnR>
                      <a:noFill/>
                    </a:lnR>
                    <a:lnB w="6350" cap="flat" cmpd="sng" algn="ctr">
                      <a:solidFill>
                        <a:srgbClr val="F0F0F0"/>
                      </a:solidFill>
                      <a:prstDash val="solid"/>
                      <a:round/>
                      <a:headEnd type="none" w="med" len="med"/>
                      <a:tailEnd type="none" w="med" len="med"/>
                    </a:lnB>
                    <a:solidFill>
                      <a:srgbClr val="FFFFFF"/>
                    </a:solidFill>
                  </a:tcPr>
                </a:tc>
                <a:tc gridSpan="6">
                  <a:txBody>
                    <a:bodyPr/>
                    <a:lstStyle/>
                    <a:p>
                      <a:pPr algn="r" fontAlgn="t">
                        <a:buNone/>
                      </a:pPr>
                      <a:endParaRPr lang="en-AU" sz="1000" b="1" dirty="0">
                        <a:effectLst/>
                      </a:endParaRPr>
                    </a:p>
                  </a:txBody>
                  <a:tcPr marL="23487" marR="23487" marT="26842" marB="26842">
                    <a:lnL>
                      <a:noFill/>
                    </a:lnL>
                    <a:lnR>
                      <a:noFill/>
                    </a:lnR>
                    <a:lnT>
                      <a:noFill/>
                    </a:lnT>
                    <a:lnB w="6350" cap="flat" cmpd="sng" algn="ctr">
                      <a:solidFill>
                        <a:srgbClr val="F0F0F0"/>
                      </a:solidFill>
                      <a:prstDash val="solid"/>
                      <a:round/>
                      <a:headEnd type="none" w="med" len="med"/>
                      <a:tailEnd type="none" w="med" len="med"/>
                    </a:lnB>
                    <a:solidFill>
                      <a:srgbClr val="FFFFFF"/>
                    </a:solidFill>
                  </a:tcPr>
                </a:tc>
                <a:tc hMerge="1">
                  <a:txBody>
                    <a:bodyPr/>
                    <a:lstStyle/>
                    <a:p>
                      <a:endParaRPr lang="en-AU"/>
                    </a:p>
                  </a:txBody>
                  <a:tcPr/>
                </a:tc>
                <a:tc hMerge="1">
                  <a:txBody>
                    <a:bodyPr/>
                    <a:lstStyle/>
                    <a:p>
                      <a:endParaRPr lang="en-AU"/>
                    </a:p>
                  </a:txBody>
                  <a:tcPr/>
                </a:tc>
                <a:tc hMerge="1">
                  <a:txBody>
                    <a:bodyPr/>
                    <a:lstStyle/>
                    <a:p>
                      <a:endParaRPr lang="en-AU"/>
                    </a:p>
                  </a:txBody>
                  <a:tcPr/>
                </a:tc>
                <a:tc hMerge="1">
                  <a:txBody>
                    <a:bodyPr/>
                    <a:lstStyle/>
                    <a:p>
                      <a:endParaRPr lang="en-AU"/>
                    </a:p>
                  </a:txBody>
                  <a:tcPr/>
                </a:tc>
                <a:tc hMerge="1">
                  <a:txBody>
                    <a:bodyPr/>
                    <a:lstStyle/>
                    <a:p>
                      <a:endParaRPr lang="en-AU"/>
                    </a:p>
                  </a:txBody>
                  <a:tcPr/>
                </a:tc>
                <a:extLst>
                  <a:ext uri="{0D108BD9-81ED-4DB2-BD59-A6C34878D82A}">
                    <a16:rowId xmlns:a16="http://schemas.microsoft.com/office/drawing/2014/main" val="385513049"/>
                  </a:ext>
                </a:extLst>
              </a:tr>
              <a:tr h="420641">
                <a:tc>
                  <a:txBody>
                    <a:bodyPr/>
                    <a:lstStyle/>
                    <a:p>
                      <a:pPr algn="l" fontAlgn="t">
                        <a:buNone/>
                      </a:pPr>
                      <a:r>
                        <a:rPr lang="en-AU" sz="1600" dirty="0">
                          <a:effectLst/>
                        </a:rPr>
                        <a:t> </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b">
                        <a:buNone/>
                      </a:pPr>
                      <a:r>
                        <a:rPr lang="en-AU" sz="1600" b="0" dirty="0">
                          <a:effectLst/>
                        </a:rPr>
                        <a:t>Dec</a:t>
                      </a:r>
                      <a:br>
                        <a:rPr lang="en-AU" sz="1600" b="0" dirty="0">
                          <a:effectLst/>
                        </a:rPr>
                      </a:br>
                      <a:r>
                        <a:rPr lang="en-AU" sz="1600" b="0" dirty="0">
                          <a:effectLst/>
                        </a:rPr>
                        <a:t>2025</a:t>
                      </a:r>
                    </a:p>
                  </a:txBody>
                  <a:tcPr marL="23487" marR="23487" marT="26842" marB="26842" anchor="b">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b">
                        <a:buNone/>
                      </a:pPr>
                      <a:r>
                        <a:rPr lang="en-AU" sz="1600" b="0" dirty="0">
                          <a:effectLst/>
                        </a:rPr>
                        <a:t>June</a:t>
                      </a:r>
                      <a:br>
                        <a:rPr lang="en-AU" sz="1600" b="0" dirty="0">
                          <a:effectLst/>
                        </a:rPr>
                      </a:br>
                      <a:r>
                        <a:rPr lang="en-AU" sz="1600" b="0" dirty="0">
                          <a:effectLst/>
                        </a:rPr>
                        <a:t>2026</a:t>
                      </a:r>
                    </a:p>
                  </a:txBody>
                  <a:tcPr marL="23487" marR="23487" marT="26842" marB="26842" anchor="b">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b">
                        <a:buNone/>
                      </a:pPr>
                      <a:r>
                        <a:rPr lang="en-AU" sz="1600" b="0">
                          <a:effectLst/>
                        </a:rPr>
                        <a:t>Dec</a:t>
                      </a:r>
                      <a:br>
                        <a:rPr lang="en-AU" sz="1600" b="0">
                          <a:effectLst/>
                        </a:rPr>
                      </a:br>
                      <a:r>
                        <a:rPr lang="en-AU" sz="1600" b="0">
                          <a:effectLst/>
                        </a:rPr>
                        <a:t>2026</a:t>
                      </a:r>
                    </a:p>
                  </a:txBody>
                  <a:tcPr marL="23487" marR="23487" marT="26842" marB="26842" anchor="b">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b">
                        <a:buNone/>
                      </a:pPr>
                      <a:r>
                        <a:rPr lang="en-AU" sz="1600" b="0" dirty="0">
                          <a:effectLst/>
                        </a:rPr>
                        <a:t>June</a:t>
                      </a:r>
                      <a:br>
                        <a:rPr lang="en-AU" sz="1600" b="0" dirty="0">
                          <a:effectLst/>
                        </a:rPr>
                      </a:br>
                      <a:r>
                        <a:rPr lang="en-AU" sz="1600" b="0" dirty="0">
                          <a:effectLst/>
                        </a:rPr>
                        <a:t>2027</a:t>
                      </a:r>
                    </a:p>
                  </a:txBody>
                  <a:tcPr marL="23487" marR="23487" marT="26842" marB="26842" anchor="b">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b">
                        <a:buNone/>
                      </a:pPr>
                      <a:r>
                        <a:rPr lang="en-AU" sz="1600" b="0" dirty="0">
                          <a:effectLst/>
                        </a:rPr>
                        <a:t>Dec</a:t>
                      </a:r>
                      <a:br>
                        <a:rPr lang="en-AU" sz="1600" b="0" dirty="0">
                          <a:effectLst/>
                        </a:rPr>
                      </a:br>
                      <a:r>
                        <a:rPr lang="en-AU" sz="1600" b="0" dirty="0">
                          <a:effectLst/>
                        </a:rPr>
                        <a:t>2027</a:t>
                      </a:r>
                    </a:p>
                  </a:txBody>
                  <a:tcPr marL="23487" marR="23487" marT="26842" marB="26842" anchor="b">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b">
                        <a:buNone/>
                      </a:pPr>
                      <a:r>
                        <a:rPr lang="en-AU" sz="1600" b="0" dirty="0">
                          <a:effectLst/>
                        </a:rPr>
                        <a:t>June</a:t>
                      </a:r>
                      <a:br>
                        <a:rPr lang="en-AU" sz="1600" b="0" dirty="0">
                          <a:effectLst/>
                        </a:rPr>
                      </a:br>
                      <a:r>
                        <a:rPr lang="en-AU" sz="1600" b="0" dirty="0">
                          <a:effectLst/>
                        </a:rPr>
                        <a:t>2028</a:t>
                      </a:r>
                    </a:p>
                  </a:txBody>
                  <a:tcPr marL="23487" marR="23487" marT="26842" marB="26842" anchor="b">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extLst>
                  <a:ext uri="{0D108BD9-81ED-4DB2-BD59-A6C34878D82A}">
                    <a16:rowId xmlns:a16="http://schemas.microsoft.com/office/drawing/2014/main" val="3164636091"/>
                  </a:ext>
                </a:extLst>
              </a:tr>
              <a:tr h="403310">
                <a:tc>
                  <a:txBody>
                    <a:bodyPr/>
                    <a:lstStyle/>
                    <a:p>
                      <a:pPr algn="l" fontAlgn="t">
                        <a:buNone/>
                      </a:pPr>
                      <a:r>
                        <a:rPr lang="en-AU" sz="2000" b="1" dirty="0">
                          <a:effectLst/>
                        </a:rPr>
                        <a:t>GDP growth</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effectLst/>
                        </a:rPr>
                        <a:t>2.3</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effectLst/>
                        </a:rPr>
                        <a:t>2.1</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effectLst/>
                        </a:rPr>
                        <a:t>1.8</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effectLst/>
                        </a:rPr>
                        <a:t>1.6</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effectLst/>
                        </a:rPr>
                        <a:t>1.6</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effectLst/>
                        </a:rPr>
                        <a:t>1.6</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extLst>
                  <a:ext uri="{0D108BD9-81ED-4DB2-BD59-A6C34878D82A}">
                    <a16:rowId xmlns:a16="http://schemas.microsoft.com/office/drawing/2014/main" val="2448215152"/>
                  </a:ext>
                </a:extLst>
              </a:tr>
              <a:tr h="403310">
                <a:tc>
                  <a:txBody>
                    <a:bodyPr/>
                    <a:lstStyle/>
                    <a:p>
                      <a:pPr algn="l" fontAlgn="t">
                        <a:buNone/>
                      </a:pPr>
                      <a:r>
                        <a:rPr lang="en-AU" sz="1600" b="0">
                          <a:effectLst/>
                        </a:rPr>
                        <a:t>(previous)</a:t>
                      </a:r>
                    </a:p>
                  </a:txBody>
                  <a:tcPr marL="67105"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dirty="0">
                          <a:effectLst/>
                        </a:rPr>
                        <a:t>(2.0)</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dirty="0">
                          <a:effectLst/>
                        </a:rPr>
                        <a:t>(1.9)</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dirty="0">
                          <a:effectLst/>
                        </a:rPr>
                        <a:t>(1.9)</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dirty="0">
                          <a:effectLst/>
                        </a:rPr>
                        <a:t>(2.0)</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dirty="0">
                          <a:effectLst/>
                        </a:rPr>
                        <a:t>(2.0)</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dirty="0">
                          <a:effectLst/>
                        </a:rPr>
                        <a:t>(n/a)</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extLst>
                  <a:ext uri="{0D108BD9-81ED-4DB2-BD59-A6C34878D82A}">
                    <a16:rowId xmlns:a16="http://schemas.microsoft.com/office/drawing/2014/main" val="2518860573"/>
                  </a:ext>
                </a:extLst>
              </a:tr>
              <a:tr h="743627">
                <a:tc>
                  <a:txBody>
                    <a:bodyPr/>
                    <a:lstStyle/>
                    <a:p>
                      <a:pPr algn="ctr" fontAlgn="t">
                        <a:buNone/>
                      </a:pPr>
                      <a:r>
                        <a:rPr lang="en-AU" sz="1800" b="1" dirty="0">
                          <a:effectLst/>
                        </a:rPr>
                        <a:t>Unemployment rate</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effectLst/>
                        </a:rPr>
                        <a:t>4.2</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0F3FF"/>
                    </a:solidFill>
                  </a:tcPr>
                </a:tc>
                <a:tc>
                  <a:txBody>
                    <a:bodyPr/>
                    <a:lstStyle/>
                    <a:p>
                      <a:pPr algn="ctr" fontAlgn="t">
                        <a:buNone/>
                      </a:pPr>
                      <a:r>
                        <a:rPr lang="en-AU" sz="2000" b="1" dirty="0">
                          <a:effectLst/>
                        </a:rPr>
                        <a:t>4.3</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effectLst/>
                        </a:rPr>
                        <a:t>4.3</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effectLst/>
                        </a:rPr>
                        <a:t>4.4</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effectLst/>
                        </a:rPr>
                        <a:t>4.5</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effectLst/>
                        </a:rPr>
                        <a:t>4.6</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extLst>
                  <a:ext uri="{0D108BD9-81ED-4DB2-BD59-A6C34878D82A}">
                    <a16:rowId xmlns:a16="http://schemas.microsoft.com/office/drawing/2014/main" val="2995104710"/>
                  </a:ext>
                </a:extLst>
              </a:tr>
              <a:tr h="403310">
                <a:tc>
                  <a:txBody>
                    <a:bodyPr/>
                    <a:lstStyle/>
                    <a:p>
                      <a:pPr algn="l" fontAlgn="t">
                        <a:buNone/>
                      </a:pPr>
                      <a:r>
                        <a:rPr lang="en-AU" sz="1600" b="0">
                          <a:effectLst/>
                        </a:rPr>
                        <a:t>(previous)</a:t>
                      </a:r>
                    </a:p>
                  </a:txBody>
                  <a:tcPr marL="67105"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a:effectLst/>
                        </a:rPr>
                        <a:t>(4.4)</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0F3FF"/>
                    </a:solidFill>
                  </a:tcPr>
                </a:tc>
                <a:tc>
                  <a:txBody>
                    <a:bodyPr/>
                    <a:lstStyle/>
                    <a:p>
                      <a:pPr algn="ctr" fontAlgn="t">
                        <a:buNone/>
                      </a:pPr>
                      <a:r>
                        <a:rPr lang="en-AU" sz="1600" i="1" dirty="0">
                          <a:effectLst/>
                        </a:rPr>
                        <a:t>(4.4)</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dirty="0">
                          <a:effectLst/>
                        </a:rPr>
                        <a:t>(4.4)</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dirty="0">
                          <a:effectLst/>
                        </a:rPr>
                        <a:t>(4.4)</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dirty="0">
                          <a:effectLst/>
                        </a:rPr>
                        <a:t>(4.4)</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endParaRPr lang="en-AU" sz="1600" i="1" dirty="0">
                        <a:effectLst/>
                      </a:endParaRP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extLst>
                  <a:ext uri="{0D108BD9-81ED-4DB2-BD59-A6C34878D82A}">
                    <a16:rowId xmlns:a16="http://schemas.microsoft.com/office/drawing/2014/main" val="3296238163"/>
                  </a:ext>
                </a:extLst>
              </a:tr>
              <a:tr h="573469">
                <a:tc>
                  <a:txBody>
                    <a:bodyPr/>
                    <a:lstStyle/>
                    <a:p>
                      <a:pPr algn="l" fontAlgn="t">
                        <a:buNone/>
                      </a:pPr>
                      <a:r>
                        <a:rPr lang="en-AU" sz="2000" b="1" dirty="0">
                          <a:solidFill>
                            <a:srgbClr val="FF0000"/>
                          </a:solidFill>
                          <a:effectLst/>
                        </a:rPr>
                        <a:t>CPI Inflation</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solidFill>
                            <a:srgbClr val="FF0000"/>
                          </a:solidFill>
                          <a:effectLst/>
                        </a:rPr>
                        <a:t>3.6</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0F3FF"/>
                    </a:solidFill>
                  </a:tcPr>
                </a:tc>
                <a:tc>
                  <a:txBody>
                    <a:bodyPr/>
                    <a:lstStyle/>
                    <a:p>
                      <a:pPr algn="ctr" fontAlgn="t">
                        <a:buNone/>
                      </a:pPr>
                      <a:r>
                        <a:rPr lang="en-AU" sz="2000" b="1" dirty="0">
                          <a:solidFill>
                            <a:srgbClr val="FF0000"/>
                          </a:solidFill>
                          <a:effectLst/>
                        </a:rPr>
                        <a:t>4.2</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solidFill>
                            <a:srgbClr val="FF0000"/>
                          </a:solidFill>
                          <a:effectLst/>
                        </a:rPr>
                        <a:t>3.6</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solidFill>
                            <a:srgbClr val="FF0000"/>
                          </a:solidFill>
                          <a:effectLst/>
                        </a:rPr>
                        <a:t>2.9</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solidFill>
                            <a:srgbClr val="FF0000"/>
                          </a:solidFill>
                          <a:effectLst/>
                        </a:rPr>
                        <a:t>2.7</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2000" b="1" dirty="0">
                          <a:solidFill>
                            <a:srgbClr val="FF0000"/>
                          </a:solidFill>
                          <a:effectLst/>
                        </a:rPr>
                        <a:t>2.6</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extLst>
                  <a:ext uri="{0D108BD9-81ED-4DB2-BD59-A6C34878D82A}">
                    <a16:rowId xmlns:a16="http://schemas.microsoft.com/office/drawing/2014/main" val="2184329218"/>
                  </a:ext>
                </a:extLst>
              </a:tr>
              <a:tr h="403310">
                <a:tc>
                  <a:txBody>
                    <a:bodyPr/>
                    <a:lstStyle/>
                    <a:p>
                      <a:pPr algn="l" fontAlgn="t">
                        <a:buNone/>
                      </a:pPr>
                      <a:r>
                        <a:rPr lang="en-AU" sz="1600" b="1" i="1">
                          <a:solidFill>
                            <a:schemeClr val="accent1">
                              <a:lumMod val="75000"/>
                            </a:schemeClr>
                          </a:solidFill>
                          <a:effectLst/>
                        </a:rPr>
                        <a:t>(previous)</a:t>
                      </a:r>
                    </a:p>
                  </a:txBody>
                  <a:tcPr marL="67105"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b="1" i="1">
                          <a:solidFill>
                            <a:schemeClr val="accent1">
                              <a:lumMod val="75000"/>
                            </a:schemeClr>
                          </a:solidFill>
                          <a:effectLst/>
                        </a:rPr>
                        <a:t>(3.3)</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0F3FF"/>
                    </a:solidFill>
                  </a:tcPr>
                </a:tc>
                <a:tc>
                  <a:txBody>
                    <a:bodyPr/>
                    <a:lstStyle/>
                    <a:p>
                      <a:pPr algn="ctr" fontAlgn="t">
                        <a:buNone/>
                      </a:pPr>
                      <a:r>
                        <a:rPr lang="en-AU" sz="1600" b="1" i="1">
                          <a:solidFill>
                            <a:schemeClr val="accent1">
                              <a:lumMod val="75000"/>
                            </a:schemeClr>
                          </a:solidFill>
                          <a:effectLst/>
                        </a:rPr>
                        <a:t>(3.7)</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b="1" i="1">
                          <a:solidFill>
                            <a:schemeClr val="accent1">
                              <a:lumMod val="75000"/>
                            </a:schemeClr>
                          </a:solidFill>
                          <a:effectLst/>
                        </a:rPr>
                        <a:t>(3.2)</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b="1" i="1" dirty="0">
                          <a:solidFill>
                            <a:schemeClr val="accent1">
                              <a:lumMod val="75000"/>
                            </a:schemeClr>
                          </a:solidFill>
                          <a:effectLst/>
                        </a:rPr>
                        <a:t>(2.7)</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b="1" i="1" dirty="0">
                          <a:solidFill>
                            <a:schemeClr val="accent1">
                              <a:lumMod val="75000"/>
                            </a:schemeClr>
                          </a:solidFill>
                          <a:effectLst/>
                        </a:rPr>
                        <a:t>(2.6)</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endParaRPr lang="en-AU" sz="1600" b="1" i="1" dirty="0">
                        <a:solidFill>
                          <a:schemeClr val="accent1">
                            <a:lumMod val="75000"/>
                          </a:schemeClr>
                        </a:solidFill>
                        <a:effectLst/>
                      </a:endParaRP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extLst>
                  <a:ext uri="{0D108BD9-81ED-4DB2-BD59-A6C34878D82A}">
                    <a16:rowId xmlns:a16="http://schemas.microsoft.com/office/drawing/2014/main" val="3131818400"/>
                  </a:ext>
                </a:extLst>
              </a:tr>
              <a:tr h="913786">
                <a:tc>
                  <a:txBody>
                    <a:bodyPr/>
                    <a:lstStyle/>
                    <a:p>
                      <a:pPr algn="l" fontAlgn="t">
                        <a:buNone/>
                      </a:pPr>
                      <a:r>
                        <a:rPr lang="en-AU" sz="1600" b="0" dirty="0">
                          <a:effectLst/>
                        </a:rPr>
                        <a:t>Trimmed Mean inflation</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dirty="0">
                          <a:effectLst/>
                        </a:rPr>
                        <a:t>3.4</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0F3FF"/>
                    </a:solidFill>
                  </a:tcPr>
                </a:tc>
                <a:tc>
                  <a:txBody>
                    <a:bodyPr/>
                    <a:lstStyle/>
                    <a:p>
                      <a:pPr algn="ctr" fontAlgn="t">
                        <a:buNone/>
                      </a:pPr>
                      <a:r>
                        <a:rPr lang="en-AU" sz="1600" dirty="0">
                          <a:effectLst/>
                        </a:rPr>
                        <a:t>3.7</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dirty="0">
                          <a:effectLst/>
                        </a:rPr>
                        <a:t>3.2</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dirty="0">
                          <a:effectLst/>
                        </a:rPr>
                        <a:t>2.8</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dirty="0">
                          <a:effectLst/>
                        </a:rPr>
                        <a:t>2.7</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dirty="0">
                          <a:effectLst/>
                        </a:rPr>
                        <a:t>2.6</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extLst>
                  <a:ext uri="{0D108BD9-81ED-4DB2-BD59-A6C34878D82A}">
                    <a16:rowId xmlns:a16="http://schemas.microsoft.com/office/drawing/2014/main" val="2019465140"/>
                  </a:ext>
                </a:extLst>
              </a:tr>
              <a:tr h="403310">
                <a:tc>
                  <a:txBody>
                    <a:bodyPr/>
                    <a:lstStyle/>
                    <a:p>
                      <a:pPr algn="l" fontAlgn="t">
                        <a:buNone/>
                      </a:pPr>
                      <a:r>
                        <a:rPr lang="en-AU" sz="1600" b="0" i="1">
                          <a:effectLst/>
                        </a:rPr>
                        <a:t>(previous)</a:t>
                      </a:r>
                    </a:p>
                  </a:txBody>
                  <a:tcPr marL="67105"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a:effectLst/>
                        </a:rPr>
                        <a:t>(3.2)</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0F3FF"/>
                    </a:solidFill>
                  </a:tcPr>
                </a:tc>
                <a:tc>
                  <a:txBody>
                    <a:bodyPr/>
                    <a:lstStyle/>
                    <a:p>
                      <a:pPr algn="ctr" fontAlgn="t">
                        <a:buNone/>
                      </a:pPr>
                      <a:r>
                        <a:rPr lang="en-AU" sz="1600" i="1">
                          <a:effectLst/>
                        </a:rPr>
                        <a:t>(3.2)</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dirty="0">
                          <a:effectLst/>
                        </a:rPr>
                        <a:t>(2.7)</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a:effectLst/>
                        </a:rPr>
                        <a:t>(2.6)</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r>
                        <a:rPr lang="en-AU" sz="1600" i="1" dirty="0">
                          <a:effectLst/>
                        </a:rPr>
                        <a:t>(2.6)</a:t>
                      </a: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tc>
                  <a:txBody>
                    <a:bodyPr/>
                    <a:lstStyle/>
                    <a:p>
                      <a:pPr algn="ctr" fontAlgn="t">
                        <a:buNone/>
                      </a:pPr>
                      <a:endParaRPr lang="en-AU" sz="1600" i="1" dirty="0">
                        <a:effectLst/>
                      </a:endParaRPr>
                    </a:p>
                  </a:txBody>
                  <a:tcPr marL="23487" marR="23487" marT="26842" marB="26842">
                    <a:lnL>
                      <a:noFill/>
                    </a:lnL>
                    <a:lnR>
                      <a:noFill/>
                    </a:lnR>
                    <a:lnT w="6350" cap="flat" cmpd="sng" algn="ctr">
                      <a:solidFill>
                        <a:srgbClr val="F0F0F0"/>
                      </a:solidFill>
                      <a:prstDash val="solid"/>
                      <a:round/>
                      <a:headEnd type="none" w="med" len="med"/>
                      <a:tailEnd type="none" w="med" len="med"/>
                    </a:lnT>
                    <a:lnB w="6350" cap="flat" cmpd="sng" algn="ctr">
                      <a:solidFill>
                        <a:srgbClr val="F0F0F0"/>
                      </a:solidFill>
                      <a:prstDash val="solid"/>
                      <a:round/>
                      <a:headEnd type="none" w="med" len="med"/>
                      <a:tailEnd type="none" w="med" len="med"/>
                    </a:lnB>
                    <a:solidFill>
                      <a:srgbClr val="FFFFFF"/>
                    </a:solidFill>
                  </a:tcPr>
                </a:tc>
                <a:extLst>
                  <a:ext uri="{0D108BD9-81ED-4DB2-BD59-A6C34878D82A}">
                    <a16:rowId xmlns:a16="http://schemas.microsoft.com/office/drawing/2014/main" val="303607562"/>
                  </a:ext>
                </a:extLst>
              </a:tr>
            </a:tbl>
          </a:graphicData>
        </a:graphic>
      </p:graphicFrame>
      <p:sp>
        <p:nvSpPr>
          <p:cNvPr id="4" name="Slide Number Placeholder 3">
            <a:extLst>
              <a:ext uri="{FF2B5EF4-FFF2-40B4-BE49-F238E27FC236}">
                <a16:creationId xmlns:a16="http://schemas.microsoft.com/office/drawing/2014/main" id="{808A173A-C8EA-BF79-14BB-9C36D8EBC412}"/>
              </a:ext>
            </a:extLst>
          </p:cNvPr>
          <p:cNvSpPr>
            <a:spLocks noGrp="1"/>
          </p:cNvSpPr>
          <p:nvPr>
            <p:ph type="sldNum" sz="quarter" idx="10"/>
          </p:nvPr>
        </p:nvSpPr>
        <p:spPr/>
        <p:txBody>
          <a:bodyPr/>
          <a:lstStyle/>
          <a:p>
            <a:fld id="{124866B3-8C2A-4B94-AF1A-57C3F889C822}" type="slidenum">
              <a:rPr lang="en-AU" smtClean="0"/>
              <a:pPr/>
              <a:t>42</a:t>
            </a:fld>
            <a:endParaRPr lang="en-AU" sz="941" dirty="0"/>
          </a:p>
        </p:txBody>
      </p:sp>
      <p:sp>
        <p:nvSpPr>
          <p:cNvPr id="7" name="Rectangle 6">
            <a:extLst>
              <a:ext uri="{FF2B5EF4-FFF2-40B4-BE49-F238E27FC236}">
                <a16:creationId xmlns:a16="http://schemas.microsoft.com/office/drawing/2014/main" id="{D7A29DA9-11FB-0462-0832-86209858AC36}"/>
              </a:ext>
            </a:extLst>
          </p:cNvPr>
          <p:cNvSpPr/>
          <p:nvPr/>
        </p:nvSpPr>
        <p:spPr>
          <a:xfrm>
            <a:off x="3309257" y="4376057"/>
            <a:ext cx="2340429" cy="914400"/>
          </a:xfrm>
          <a:prstGeom prst="rect">
            <a:avLst/>
          </a:prstGeom>
          <a:noFill/>
          <a:ln w="38100">
            <a:solidFill>
              <a:srgbClr val="7030A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8" name="TextBox 7">
            <a:extLst>
              <a:ext uri="{FF2B5EF4-FFF2-40B4-BE49-F238E27FC236}">
                <a16:creationId xmlns:a16="http://schemas.microsoft.com/office/drawing/2014/main" id="{E555337B-9EEC-6F2B-961B-5234FBAED4E9}"/>
              </a:ext>
            </a:extLst>
          </p:cNvPr>
          <p:cNvSpPr txBox="1"/>
          <p:nvPr/>
        </p:nvSpPr>
        <p:spPr>
          <a:xfrm>
            <a:off x="10479662" y="1536660"/>
            <a:ext cx="1513114" cy="3877985"/>
          </a:xfrm>
          <a:prstGeom prst="rect">
            <a:avLst/>
          </a:prstGeom>
          <a:noFill/>
        </p:spPr>
        <p:txBody>
          <a:bodyPr wrap="square" rtlCol="0">
            <a:spAutoFit/>
          </a:bodyPr>
          <a:lstStyle/>
          <a:p>
            <a:r>
              <a:rPr lang="en-AU" i="1" dirty="0"/>
              <a:t>Forecasts profile is for :</a:t>
            </a:r>
          </a:p>
          <a:p>
            <a:endParaRPr lang="en-AU" i="1" dirty="0"/>
          </a:p>
          <a:p>
            <a:pPr algn="ctr"/>
            <a:r>
              <a:rPr lang="en-AU" b="1" i="1" dirty="0"/>
              <a:t>Slower economic activity</a:t>
            </a:r>
          </a:p>
          <a:p>
            <a:pPr algn="ctr"/>
            <a:endParaRPr lang="en-AU" b="1" i="1" dirty="0"/>
          </a:p>
          <a:p>
            <a:pPr algn="ctr"/>
            <a:r>
              <a:rPr lang="en-AU" sz="1400" i="1" dirty="0"/>
              <a:t>Unemployment pickup</a:t>
            </a:r>
          </a:p>
          <a:p>
            <a:pPr algn="ctr"/>
            <a:endParaRPr lang="en-AU" sz="1400" i="1" dirty="0"/>
          </a:p>
          <a:p>
            <a:pPr algn="ctr"/>
            <a:endParaRPr lang="en-AU" sz="1400" i="1" dirty="0"/>
          </a:p>
          <a:p>
            <a:pPr algn="ctr"/>
            <a:endParaRPr lang="en-AU" sz="1400" i="1" dirty="0"/>
          </a:p>
          <a:p>
            <a:pPr algn="ctr"/>
            <a:r>
              <a:rPr lang="en-AU" b="1" i="1" dirty="0">
                <a:solidFill>
                  <a:srgbClr val="FF0000"/>
                </a:solidFill>
              </a:rPr>
              <a:t>Higher </a:t>
            </a:r>
          </a:p>
          <a:p>
            <a:pPr algn="ctr"/>
            <a:r>
              <a:rPr lang="en-AU" b="1" i="1" dirty="0">
                <a:solidFill>
                  <a:srgbClr val="FF0000"/>
                </a:solidFill>
              </a:rPr>
              <a:t>INFLATION</a:t>
            </a:r>
          </a:p>
          <a:p>
            <a:endParaRPr lang="en-AU" sz="1400" i="1" dirty="0"/>
          </a:p>
        </p:txBody>
      </p:sp>
    </p:spTree>
    <p:extLst>
      <p:ext uri="{BB962C8B-B14F-4D97-AF65-F5344CB8AC3E}">
        <p14:creationId xmlns:p14="http://schemas.microsoft.com/office/powerpoint/2010/main" val="3232054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A3348-1D95-09DF-21D3-225F68D31F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40EA4D-A276-26E5-711F-29C05F2F46C3}"/>
              </a:ext>
            </a:extLst>
          </p:cNvPr>
          <p:cNvSpPr>
            <a:spLocks noGrp="1"/>
          </p:cNvSpPr>
          <p:nvPr>
            <p:ph type="title"/>
          </p:nvPr>
        </p:nvSpPr>
        <p:spPr>
          <a:xfrm>
            <a:off x="421347" y="329620"/>
            <a:ext cx="10126910" cy="704523"/>
          </a:xfrm>
        </p:spPr>
        <p:txBody>
          <a:bodyPr/>
          <a:lstStyle/>
          <a:p>
            <a:r>
              <a:rPr lang="en-AU" sz="2400" b="1" dirty="0">
                <a:latin typeface="Arial" panose="020B0604020202020204" pitchFamily="34" charset="0"/>
                <a:cs typeface="Arial" panose="020B0604020202020204" pitchFamily="34" charset="0"/>
              </a:rPr>
              <a:t>RBA’s reasoning on   “</a:t>
            </a:r>
            <a:r>
              <a:rPr lang="en-AU" sz="2400" b="1" i="1" dirty="0">
                <a:solidFill>
                  <a:srgbClr val="0033CC"/>
                </a:solidFill>
                <a:latin typeface="Arial" panose="020B0604020202020204" pitchFamily="34" charset="0"/>
                <a:cs typeface="Arial" panose="020B0604020202020204" pitchFamily="34" charset="0"/>
              </a:rPr>
              <a:t>greater capacity pressures</a:t>
            </a:r>
            <a:r>
              <a:rPr lang="en-AU" sz="2400" b="1" dirty="0">
                <a:latin typeface="Arial" panose="020B0604020202020204" pitchFamily="34" charset="0"/>
                <a:cs typeface="Arial" panose="020B0604020202020204" pitchFamily="34" charset="0"/>
              </a:rPr>
              <a:t>” … </a:t>
            </a:r>
          </a:p>
        </p:txBody>
      </p:sp>
      <p:pic>
        <p:nvPicPr>
          <p:cNvPr id="5" name="Picture 4">
            <a:extLst>
              <a:ext uri="{FF2B5EF4-FFF2-40B4-BE49-F238E27FC236}">
                <a16:creationId xmlns:a16="http://schemas.microsoft.com/office/drawing/2014/main" id="{58F04A5D-F950-65A8-D607-BD5AF50D9709}"/>
              </a:ext>
            </a:extLst>
          </p:cNvPr>
          <p:cNvPicPr>
            <a:picLocks noChangeAspect="1"/>
          </p:cNvPicPr>
          <p:nvPr/>
        </p:nvPicPr>
        <p:blipFill>
          <a:blip r:embed="rId3"/>
          <a:stretch>
            <a:fillRect/>
          </a:stretch>
        </p:blipFill>
        <p:spPr>
          <a:xfrm>
            <a:off x="1458685" y="925286"/>
            <a:ext cx="8512629" cy="5725886"/>
          </a:xfrm>
          <a:prstGeom prst="rect">
            <a:avLst/>
          </a:prstGeom>
        </p:spPr>
      </p:pic>
      <p:sp>
        <p:nvSpPr>
          <p:cNvPr id="6" name="TextBox 5">
            <a:extLst>
              <a:ext uri="{FF2B5EF4-FFF2-40B4-BE49-F238E27FC236}">
                <a16:creationId xmlns:a16="http://schemas.microsoft.com/office/drawing/2014/main" id="{804F34FB-3538-20F4-3526-2ABDF17C7846}"/>
              </a:ext>
            </a:extLst>
          </p:cNvPr>
          <p:cNvSpPr txBox="1"/>
          <p:nvPr/>
        </p:nvSpPr>
        <p:spPr>
          <a:xfrm>
            <a:off x="8360228" y="2721114"/>
            <a:ext cx="1099457" cy="707886"/>
          </a:xfrm>
          <a:prstGeom prst="rect">
            <a:avLst/>
          </a:prstGeom>
          <a:noFill/>
        </p:spPr>
        <p:txBody>
          <a:bodyPr wrap="square" rtlCol="0">
            <a:spAutoFit/>
          </a:bodyPr>
          <a:lstStyle/>
          <a:p>
            <a:r>
              <a:rPr lang="en-AU" sz="2000" b="1" dirty="0">
                <a:solidFill>
                  <a:srgbClr val="0000FF"/>
                </a:solidFill>
              </a:rPr>
              <a:t>82.8 %</a:t>
            </a:r>
          </a:p>
          <a:p>
            <a:r>
              <a:rPr lang="en-AU" sz="2000" b="1" dirty="0">
                <a:solidFill>
                  <a:srgbClr val="669900"/>
                </a:solidFill>
              </a:rPr>
              <a:t>4.3 %</a:t>
            </a:r>
          </a:p>
        </p:txBody>
      </p:sp>
      <p:sp>
        <p:nvSpPr>
          <p:cNvPr id="7" name="TextBox 6">
            <a:extLst>
              <a:ext uri="{FF2B5EF4-FFF2-40B4-BE49-F238E27FC236}">
                <a16:creationId xmlns:a16="http://schemas.microsoft.com/office/drawing/2014/main" id="{D19BF3D0-64BB-3634-3DCC-6FED2A31D805}"/>
              </a:ext>
            </a:extLst>
          </p:cNvPr>
          <p:cNvSpPr txBox="1"/>
          <p:nvPr/>
        </p:nvSpPr>
        <p:spPr>
          <a:xfrm>
            <a:off x="9971314" y="1289952"/>
            <a:ext cx="2024743" cy="3139321"/>
          </a:xfrm>
          <a:prstGeom prst="rect">
            <a:avLst/>
          </a:prstGeom>
          <a:noFill/>
        </p:spPr>
        <p:txBody>
          <a:bodyPr wrap="square" rtlCol="0">
            <a:spAutoFit/>
          </a:bodyPr>
          <a:lstStyle/>
          <a:p>
            <a:pPr algn="ctr"/>
            <a:r>
              <a:rPr lang="en-AU" b="1" dirty="0"/>
              <a:t>Actually, there has been only  marginal changes  in capacity pressures</a:t>
            </a:r>
          </a:p>
          <a:p>
            <a:pPr algn="ctr"/>
            <a:r>
              <a:rPr lang="en-AU" b="1" dirty="0"/>
              <a:t>recently  as seen in the </a:t>
            </a:r>
            <a:r>
              <a:rPr lang="en-AU" b="1" dirty="0">
                <a:solidFill>
                  <a:srgbClr val="0000FF"/>
                </a:solidFill>
              </a:rPr>
              <a:t>NAB Business survey </a:t>
            </a:r>
            <a:r>
              <a:rPr lang="en-AU" b="1" dirty="0"/>
              <a:t>and the </a:t>
            </a:r>
            <a:r>
              <a:rPr lang="en-AU" b="1" dirty="0">
                <a:solidFill>
                  <a:srgbClr val="669900"/>
                </a:solidFill>
              </a:rPr>
              <a:t>jobless rate of 4.3 %</a:t>
            </a:r>
          </a:p>
        </p:txBody>
      </p:sp>
      <p:sp>
        <p:nvSpPr>
          <p:cNvPr id="3" name="TextBox 2">
            <a:extLst>
              <a:ext uri="{FF2B5EF4-FFF2-40B4-BE49-F238E27FC236}">
                <a16:creationId xmlns:a16="http://schemas.microsoft.com/office/drawing/2014/main" id="{267A55E7-9BF5-4A13-99B9-F30668808D5C}"/>
              </a:ext>
            </a:extLst>
          </p:cNvPr>
          <p:cNvSpPr txBox="1"/>
          <p:nvPr/>
        </p:nvSpPr>
        <p:spPr>
          <a:xfrm>
            <a:off x="195943" y="1797784"/>
            <a:ext cx="1262742" cy="2862322"/>
          </a:xfrm>
          <a:prstGeom prst="rect">
            <a:avLst/>
          </a:prstGeom>
          <a:noFill/>
        </p:spPr>
        <p:txBody>
          <a:bodyPr wrap="square" rtlCol="0">
            <a:spAutoFit/>
          </a:bodyPr>
          <a:lstStyle/>
          <a:p>
            <a:pPr algn="ctr"/>
            <a:r>
              <a:rPr lang="en-AU" i="1" dirty="0"/>
              <a:t>20 year average to Dec 2025</a:t>
            </a:r>
          </a:p>
          <a:p>
            <a:pPr algn="ctr"/>
            <a:endParaRPr lang="en-AU" sz="800" dirty="0"/>
          </a:p>
          <a:p>
            <a:pPr algn="ctr"/>
            <a:r>
              <a:rPr lang="en-AU" dirty="0"/>
              <a:t>NAB</a:t>
            </a:r>
          </a:p>
          <a:p>
            <a:pPr algn="ctr"/>
            <a:r>
              <a:rPr lang="en-AU" dirty="0"/>
              <a:t>capacity</a:t>
            </a:r>
          </a:p>
          <a:p>
            <a:pPr algn="ctr"/>
            <a:r>
              <a:rPr lang="en-AU" b="1" dirty="0">
                <a:solidFill>
                  <a:srgbClr val="0000FF"/>
                </a:solidFill>
              </a:rPr>
              <a:t>81.6</a:t>
            </a:r>
          </a:p>
          <a:p>
            <a:pPr algn="ctr"/>
            <a:endParaRPr lang="en-AU" sz="1000" dirty="0"/>
          </a:p>
          <a:p>
            <a:pPr algn="ctr"/>
            <a:r>
              <a:rPr lang="en-AU" b="1" dirty="0">
                <a:solidFill>
                  <a:srgbClr val="669900"/>
                </a:solidFill>
              </a:rPr>
              <a:t>5.1%</a:t>
            </a:r>
          </a:p>
          <a:p>
            <a:pPr algn="ctr"/>
            <a:r>
              <a:rPr lang="en-AU" dirty="0"/>
              <a:t>Jobless</a:t>
            </a:r>
          </a:p>
          <a:p>
            <a:pPr algn="ctr"/>
            <a:r>
              <a:rPr lang="en-AU" dirty="0"/>
              <a:t>rate</a:t>
            </a:r>
          </a:p>
        </p:txBody>
      </p:sp>
      <p:cxnSp>
        <p:nvCxnSpPr>
          <p:cNvPr id="8" name="Straight Connector 7">
            <a:extLst>
              <a:ext uri="{FF2B5EF4-FFF2-40B4-BE49-F238E27FC236}">
                <a16:creationId xmlns:a16="http://schemas.microsoft.com/office/drawing/2014/main" id="{2D7799A1-0585-D1F2-CAFF-5C62D8720178}"/>
              </a:ext>
            </a:extLst>
          </p:cNvPr>
          <p:cNvCxnSpPr>
            <a:cxnSpLocks/>
          </p:cNvCxnSpPr>
          <p:nvPr/>
        </p:nvCxnSpPr>
        <p:spPr>
          <a:xfrm>
            <a:off x="1240971" y="3429000"/>
            <a:ext cx="6574971" cy="0"/>
          </a:xfrm>
          <a:prstGeom prst="line">
            <a:avLst/>
          </a:prstGeom>
          <a:ln w="38100">
            <a:solidFill>
              <a:srgbClr val="FF0000"/>
            </a:solidFill>
            <a:prstDash val="sys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42D29CB-3A5F-F660-5AEC-220A83DDED4B}"/>
              </a:ext>
            </a:extLst>
          </p:cNvPr>
          <p:cNvCxnSpPr>
            <a:cxnSpLocks/>
          </p:cNvCxnSpPr>
          <p:nvPr/>
        </p:nvCxnSpPr>
        <p:spPr>
          <a:xfrm>
            <a:off x="1328057" y="3984171"/>
            <a:ext cx="6564086" cy="0"/>
          </a:xfrm>
          <a:prstGeom prst="line">
            <a:avLst/>
          </a:prstGeom>
          <a:ln w="38100">
            <a:solidFill>
              <a:srgbClr val="7030A0"/>
            </a:solidFill>
            <a:prstDash val="sysDash"/>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9C910492-CE3F-5303-5A1F-85DB41062DC6}"/>
              </a:ext>
            </a:extLst>
          </p:cNvPr>
          <p:cNvSpPr txBox="1"/>
          <p:nvPr/>
        </p:nvSpPr>
        <p:spPr>
          <a:xfrm>
            <a:off x="6096000" y="4300835"/>
            <a:ext cx="3004457" cy="923330"/>
          </a:xfrm>
          <a:prstGeom prst="rect">
            <a:avLst/>
          </a:prstGeom>
          <a:noFill/>
        </p:spPr>
        <p:txBody>
          <a:bodyPr wrap="square" rtlCol="0">
            <a:spAutoFit/>
          </a:bodyPr>
          <a:lstStyle/>
          <a:p>
            <a:r>
              <a:rPr lang="en-AU" i="1" dirty="0"/>
              <a:t>Rising capacity utilisation and falling unemployment suggest inflation pressures</a:t>
            </a:r>
          </a:p>
        </p:txBody>
      </p:sp>
      <p:cxnSp>
        <p:nvCxnSpPr>
          <p:cNvPr id="21" name="Straight Arrow Connector 20">
            <a:extLst>
              <a:ext uri="{FF2B5EF4-FFF2-40B4-BE49-F238E27FC236}">
                <a16:creationId xmlns:a16="http://schemas.microsoft.com/office/drawing/2014/main" id="{9A7B7361-5038-F98F-7CBB-4A5157FCFA0A}"/>
              </a:ext>
            </a:extLst>
          </p:cNvPr>
          <p:cNvCxnSpPr/>
          <p:nvPr/>
        </p:nvCxnSpPr>
        <p:spPr>
          <a:xfrm flipV="1">
            <a:off x="5976257" y="4419600"/>
            <a:ext cx="0" cy="563671"/>
          </a:xfrm>
          <a:prstGeom prst="straightConnector1">
            <a:avLst/>
          </a:prstGeom>
          <a:ln w="508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78393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C60BF-C1D7-DBB3-6235-17EBC4937296}"/>
            </a:ext>
          </a:extLst>
        </p:cNvPr>
        <p:cNvGrpSpPr/>
        <p:nvPr/>
      </p:nvGrpSpPr>
      <p:grpSpPr>
        <a:xfrm>
          <a:off x="0" y="0"/>
          <a:ext cx="0" cy="0"/>
          <a:chOff x="0" y="0"/>
          <a:chExt cx="0" cy="0"/>
        </a:xfrm>
      </p:grpSpPr>
      <p:sp>
        <p:nvSpPr>
          <p:cNvPr id="16386" name="Rectangle 2">
            <a:extLst>
              <a:ext uri="{FF2B5EF4-FFF2-40B4-BE49-F238E27FC236}">
                <a16:creationId xmlns:a16="http://schemas.microsoft.com/office/drawing/2014/main" id="{C63D4799-A378-B4AA-E13A-1AC3EB9C5E11}"/>
              </a:ext>
            </a:extLst>
          </p:cNvPr>
          <p:cNvSpPr>
            <a:spLocks noGrp="1" noChangeArrowheads="1"/>
          </p:cNvSpPr>
          <p:nvPr>
            <p:ph type="title"/>
          </p:nvPr>
        </p:nvSpPr>
        <p:spPr>
          <a:xfrm>
            <a:off x="350047" y="284116"/>
            <a:ext cx="9936953" cy="733147"/>
          </a:xfrm>
        </p:spPr>
        <p:txBody>
          <a:bodyPr/>
          <a:lstStyle/>
          <a:p>
            <a:r>
              <a:rPr lang="en-AU" altLang="en-US" sz="2000" dirty="0">
                <a:solidFill>
                  <a:schemeClr val="tx1"/>
                </a:solidFill>
                <a:latin typeface="Arial" panose="020B0604020202020204" pitchFamily="34" charset="0"/>
                <a:cs typeface="Arial" panose="020B0604020202020204" pitchFamily="34" charset="0"/>
              </a:rPr>
              <a:t>Australia’s labour data shows slower job creation and the unemployment rate drifting higher over the past year.  </a:t>
            </a:r>
            <a:r>
              <a:rPr lang="en-AU" altLang="en-US" sz="2000" b="0" i="1" dirty="0">
                <a:solidFill>
                  <a:schemeClr val="tx1"/>
                </a:solidFill>
                <a:latin typeface="Arial" panose="020B0604020202020204" pitchFamily="34" charset="0"/>
                <a:cs typeface="Arial" panose="020B0604020202020204" pitchFamily="34" charset="0"/>
              </a:rPr>
              <a:t>RBA expects this upward drift to continue. </a:t>
            </a:r>
            <a:endParaRPr lang="en-AU" altLang="en-US" sz="2000" b="0" i="1" dirty="0">
              <a:solidFill>
                <a:schemeClr val="accent1"/>
              </a:solidFill>
              <a:latin typeface="Georgia" panose="02040502050405020303" pitchFamily="18" charset="0"/>
            </a:endParaRPr>
          </a:p>
        </p:txBody>
      </p:sp>
      <p:sp>
        <p:nvSpPr>
          <p:cNvPr id="13" name="Slide Number Placeholder 4">
            <a:extLst>
              <a:ext uri="{FF2B5EF4-FFF2-40B4-BE49-F238E27FC236}">
                <a16:creationId xmlns:a16="http://schemas.microsoft.com/office/drawing/2014/main" id="{A6610F0D-7CCC-18EE-65D7-F01A9D3AC250}"/>
              </a:ext>
            </a:extLst>
          </p:cNvPr>
          <p:cNvSpPr>
            <a:spLocks noGrp="1"/>
          </p:cNvSpPr>
          <p:nvPr>
            <p:ph type="sldNum" sz="quarter" idx="10"/>
          </p:nvPr>
        </p:nvSpPr>
        <p:spPr>
          <a:xfrm>
            <a:off x="11732393" y="6593231"/>
            <a:ext cx="438750" cy="188928"/>
          </a:xfrm>
          <a:noFill/>
          <a:ln w="9525">
            <a:noFill/>
            <a:miter lim="800000"/>
            <a:headEnd/>
            <a:tailEnd/>
          </a:ln>
          <a:effectLst/>
        </p:spPr>
        <p:txBody>
          <a:bodyPr vert="horz" wrap="square" lIns="82620" tIns="41309" rIns="82620" bIns="41309" numCol="1" rtlCol="0" anchor="t" anchorCtr="0" compatLnSpc="1">
            <a:prstTxWarp prst="textNoShape">
              <a:avLst/>
            </a:prstTxWarp>
          </a:bodyPr>
          <a:lstStyle/>
          <a:p>
            <a:fld id="{3D995E5C-55F7-4FB7-9CFC-7374D1E73381}" type="slidenum">
              <a:rPr lang="en-AU" altLang="en-US" sz="1200"/>
              <a:pPr/>
              <a:t>44</a:t>
            </a:fld>
            <a:endParaRPr lang="en-AU" altLang="en-US" sz="1200" dirty="0"/>
          </a:p>
        </p:txBody>
      </p:sp>
      <p:sp>
        <p:nvSpPr>
          <p:cNvPr id="8" name="TextBox 7">
            <a:extLst>
              <a:ext uri="{FF2B5EF4-FFF2-40B4-BE49-F238E27FC236}">
                <a16:creationId xmlns:a16="http://schemas.microsoft.com/office/drawing/2014/main" id="{899B85DE-83F5-3F54-5EAE-4FA3826B6C1A}"/>
              </a:ext>
            </a:extLst>
          </p:cNvPr>
          <p:cNvSpPr txBox="1"/>
          <p:nvPr/>
        </p:nvSpPr>
        <p:spPr>
          <a:xfrm>
            <a:off x="253328" y="6445480"/>
            <a:ext cx="1386394" cy="246221"/>
          </a:xfrm>
          <a:prstGeom prst="rect">
            <a:avLst/>
          </a:prstGeom>
          <a:noFill/>
        </p:spPr>
        <p:txBody>
          <a:bodyPr wrap="square" rtlCol="0">
            <a:spAutoFit/>
          </a:bodyPr>
          <a:lstStyle/>
          <a:p>
            <a:r>
              <a:rPr lang="en-AU" sz="1000" dirty="0"/>
              <a:t>AustLabour.xls</a:t>
            </a:r>
          </a:p>
        </p:txBody>
      </p:sp>
      <p:pic>
        <p:nvPicPr>
          <p:cNvPr id="3" name="Picture 2">
            <a:extLst>
              <a:ext uri="{FF2B5EF4-FFF2-40B4-BE49-F238E27FC236}">
                <a16:creationId xmlns:a16="http://schemas.microsoft.com/office/drawing/2014/main" id="{E4B05888-EDD7-A769-19F4-56B68B0E17D5}"/>
              </a:ext>
            </a:extLst>
          </p:cNvPr>
          <p:cNvPicPr>
            <a:picLocks noChangeAspect="1"/>
          </p:cNvPicPr>
          <p:nvPr/>
        </p:nvPicPr>
        <p:blipFill>
          <a:blip r:embed="rId3"/>
          <a:stretch>
            <a:fillRect/>
          </a:stretch>
        </p:blipFill>
        <p:spPr>
          <a:xfrm>
            <a:off x="1639722" y="903515"/>
            <a:ext cx="8462221" cy="5878644"/>
          </a:xfrm>
          <a:prstGeom prst="rect">
            <a:avLst/>
          </a:prstGeom>
        </p:spPr>
      </p:pic>
      <p:pic>
        <p:nvPicPr>
          <p:cNvPr id="4" name="Picture 3">
            <a:extLst>
              <a:ext uri="{FF2B5EF4-FFF2-40B4-BE49-F238E27FC236}">
                <a16:creationId xmlns:a16="http://schemas.microsoft.com/office/drawing/2014/main" id="{0341147A-B9F9-4B72-958C-76ACB6BE1786}"/>
              </a:ext>
            </a:extLst>
          </p:cNvPr>
          <p:cNvPicPr>
            <a:picLocks noChangeAspect="1"/>
          </p:cNvPicPr>
          <p:nvPr/>
        </p:nvPicPr>
        <p:blipFill>
          <a:blip r:embed="rId4"/>
          <a:stretch>
            <a:fillRect/>
          </a:stretch>
        </p:blipFill>
        <p:spPr>
          <a:xfrm>
            <a:off x="4043783" y="1813420"/>
            <a:ext cx="969348" cy="951058"/>
          </a:xfrm>
          <a:prstGeom prst="rect">
            <a:avLst/>
          </a:prstGeom>
        </p:spPr>
      </p:pic>
      <p:pic>
        <p:nvPicPr>
          <p:cNvPr id="6" name="Picture 5">
            <a:extLst>
              <a:ext uri="{FF2B5EF4-FFF2-40B4-BE49-F238E27FC236}">
                <a16:creationId xmlns:a16="http://schemas.microsoft.com/office/drawing/2014/main" id="{A8ED3BDC-1A65-4991-C8D8-318AAE239F27}"/>
              </a:ext>
            </a:extLst>
          </p:cNvPr>
          <p:cNvPicPr>
            <a:picLocks noChangeAspect="1"/>
          </p:cNvPicPr>
          <p:nvPr/>
        </p:nvPicPr>
        <p:blipFill>
          <a:blip r:embed="rId5"/>
          <a:stretch>
            <a:fillRect/>
          </a:stretch>
        </p:blipFill>
        <p:spPr>
          <a:xfrm>
            <a:off x="4299371" y="5713897"/>
            <a:ext cx="1176630" cy="731583"/>
          </a:xfrm>
          <a:prstGeom prst="rect">
            <a:avLst/>
          </a:prstGeom>
        </p:spPr>
      </p:pic>
    </p:spTree>
    <p:extLst>
      <p:ext uri="{BB962C8B-B14F-4D97-AF65-F5344CB8AC3E}">
        <p14:creationId xmlns:p14="http://schemas.microsoft.com/office/powerpoint/2010/main" val="40667595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56593D-8EC5-C779-573C-5904442686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34CC8A-70EC-825F-B65F-F6CB682F8240}"/>
              </a:ext>
            </a:extLst>
          </p:cNvPr>
          <p:cNvSpPr>
            <a:spLocks noGrp="1"/>
          </p:cNvSpPr>
          <p:nvPr>
            <p:ph type="title"/>
          </p:nvPr>
        </p:nvSpPr>
        <p:spPr>
          <a:xfrm>
            <a:off x="195941" y="353674"/>
            <a:ext cx="9720000" cy="516637"/>
          </a:xfrm>
        </p:spPr>
        <p:txBody>
          <a:bodyPr/>
          <a:lstStyle/>
          <a:p>
            <a:r>
              <a:rPr lang="en-AU" sz="2000" dirty="0"/>
              <a:t>RBA liaison survey shows that “ </a:t>
            </a:r>
            <a:r>
              <a:rPr lang="en-AU" sz="2000" i="1" dirty="0"/>
              <a:t>many </a:t>
            </a:r>
            <a:r>
              <a:rPr lang="en-AU" sz="2000" dirty="0"/>
              <a:t>“ employers are struggling to find “</a:t>
            </a:r>
            <a:r>
              <a:rPr lang="en-AU" sz="2000" i="1" dirty="0"/>
              <a:t>sufficiently skilled or high-quality candidates</a:t>
            </a:r>
            <a:r>
              <a:rPr lang="en-AU" sz="2000" dirty="0"/>
              <a:t>” for jobs </a:t>
            </a:r>
          </a:p>
        </p:txBody>
      </p:sp>
      <p:sp>
        <p:nvSpPr>
          <p:cNvPr id="3" name="Content Placeholder 2">
            <a:extLst>
              <a:ext uri="{FF2B5EF4-FFF2-40B4-BE49-F238E27FC236}">
                <a16:creationId xmlns:a16="http://schemas.microsoft.com/office/drawing/2014/main" id="{B1F3CD38-C9BE-68DE-A527-33782EE64E0B}"/>
              </a:ext>
            </a:extLst>
          </p:cNvPr>
          <p:cNvSpPr>
            <a:spLocks noGrp="1"/>
          </p:cNvSpPr>
          <p:nvPr>
            <p:ph sz="half" idx="1"/>
          </p:nvPr>
        </p:nvSpPr>
        <p:spPr>
          <a:xfrm>
            <a:off x="195941" y="1536196"/>
            <a:ext cx="4060373" cy="4968130"/>
          </a:xfrm>
        </p:spPr>
        <p:txBody>
          <a:bodyPr/>
          <a:lstStyle/>
          <a:p>
            <a:pPr marL="0" indent="0">
              <a:buNone/>
            </a:pPr>
            <a:r>
              <a:rPr lang="en-AU" sz="2000" i="1" dirty="0"/>
              <a:t>“ The availability of labour remains a constraint for many firms, consistent with </a:t>
            </a:r>
            <a:r>
              <a:rPr lang="en-AU" sz="2000" b="1" i="1" dirty="0">
                <a:solidFill>
                  <a:srgbClr val="008000"/>
                </a:solidFill>
              </a:rPr>
              <a:t>some tightness remaining in the labour market.</a:t>
            </a:r>
          </a:p>
          <a:p>
            <a:pPr marL="0" indent="0">
              <a:buNone/>
            </a:pPr>
            <a:r>
              <a:rPr lang="en-AU" sz="2000" i="1" dirty="0"/>
              <a:t>Liaison suggests some firms are having less difficulty finding staff than a year ago, though </a:t>
            </a:r>
            <a:r>
              <a:rPr lang="en-AU" sz="2000" b="1" i="1" dirty="0">
                <a:solidFill>
                  <a:schemeClr val="accent1"/>
                </a:solidFill>
              </a:rPr>
              <a:t>many still struggle to find sufficiently skilled or high-quality candidates</a:t>
            </a:r>
            <a:r>
              <a:rPr lang="en-AU" sz="2000" i="1" dirty="0"/>
              <a:t>. </a:t>
            </a:r>
          </a:p>
          <a:p>
            <a:pPr marL="0" indent="0">
              <a:buNone/>
            </a:pPr>
            <a:r>
              <a:rPr lang="en-AU" sz="2000" i="1" dirty="0"/>
              <a:t>Labour constraints have been broadly based across most industries ” </a:t>
            </a:r>
          </a:p>
          <a:p>
            <a:pPr marL="0" indent="0" algn="r">
              <a:buNone/>
            </a:pPr>
            <a:r>
              <a:rPr lang="en-AU" sz="1100" dirty="0"/>
              <a:t>RBA SMP , January 2026 , page 29</a:t>
            </a:r>
          </a:p>
          <a:p>
            <a:pPr marL="0" indent="0">
              <a:buNone/>
            </a:pPr>
            <a:endParaRPr lang="en-AU" dirty="0"/>
          </a:p>
        </p:txBody>
      </p:sp>
      <p:sp>
        <p:nvSpPr>
          <p:cNvPr id="5" name="Slide Number Placeholder 4">
            <a:extLst>
              <a:ext uri="{FF2B5EF4-FFF2-40B4-BE49-F238E27FC236}">
                <a16:creationId xmlns:a16="http://schemas.microsoft.com/office/drawing/2014/main" id="{940F6024-DA3B-607F-B2DD-275B7A0BB30A}"/>
              </a:ext>
            </a:extLst>
          </p:cNvPr>
          <p:cNvSpPr>
            <a:spLocks noGrp="1"/>
          </p:cNvSpPr>
          <p:nvPr>
            <p:ph type="sldNum" sz="quarter" idx="10"/>
          </p:nvPr>
        </p:nvSpPr>
        <p:spPr/>
        <p:txBody>
          <a:bodyPr/>
          <a:lstStyle/>
          <a:p>
            <a:fld id="{85862CF6-E18B-41F7-91E3-0BE057B5524C}" type="slidenum">
              <a:rPr lang="en-AU" smtClean="0"/>
              <a:pPr/>
              <a:t>45</a:t>
            </a:fld>
            <a:endParaRPr lang="en-AU" sz="749" dirty="0"/>
          </a:p>
        </p:txBody>
      </p:sp>
      <p:pic>
        <p:nvPicPr>
          <p:cNvPr id="6" name="Picture 5">
            <a:extLst>
              <a:ext uri="{FF2B5EF4-FFF2-40B4-BE49-F238E27FC236}">
                <a16:creationId xmlns:a16="http://schemas.microsoft.com/office/drawing/2014/main" id="{C2020CA0-E22D-B069-A8D0-8DE195B41047}"/>
              </a:ext>
            </a:extLst>
          </p:cNvPr>
          <p:cNvPicPr>
            <a:picLocks noChangeAspect="1"/>
          </p:cNvPicPr>
          <p:nvPr/>
        </p:nvPicPr>
        <p:blipFill>
          <a:blip r:embed="rId2"/>
          <a:stretch>
            <a:fillRect/>
          </a:stretch>
        </p:blipFill>
        <p:spPr>
          <a:xfrm>
            <a:off x="4561114" y="1088572"/>
            <a:ext cx="7434945" cy="5607034"/>
          </a:xfrm>
          <a:prstGeom prst="rect">
            <a:avLst/>
          </a:prstGeom>
        </p:spPr>
      </p:pic>
    </p:spTree>
    <p:extLst>
      <p:ext uri="{BB962C8B-B14F-4D97-AF65-F5344CB8AC3E}">
        <p14:creationId xmlns:p14="http://schemas.microsoft.com/office/powerpoint/2010/main" val="26016796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DC277-8DB5-D9BF-7AD3-A53F90863E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49F674-A37C-BC81-DE15-7E4B38A0B016}"/>
              </a:ext>
            </a:extLst>
          </p:cNvPr>
          <p:cNvSpPr>
            <a:spLocks noGrp="1"/>
          </p:cNvSpPr>
          <p:nvPr>
            <p:ph type="title"/>
          </p:nvPr>
        </p:nvSpPr>
        <p:spPr>
          <a:xfrm>
            <a:off x="138515" y="250371"/>
            <a:ext cx="9720000" cy="516637"/>
          </a:xfrm>
        </p:spPr>
        <p:txBody>
          <a:bodyPr/>
          <a:lstStyle/>
          <a:p>
            <a:r>
              <a:rPr lang="en-AU" sz="2000" dirty="0"/>
              <a:t>RBA  Governor justification for raising interest rates in February </a:t>
            </a:r>
            <a:r>
              <a:rPr lang="en-AU" sz="2000" b="0" dirty="0"/>
              <a:t>was partly based on the assessment that the labour market remains a </a:t>
            </a:r>
            <a:r>
              <a:rPr lang="en-AU" sz="2000" i="1" dirty="0"/>
              <a:t>“</a:t>
            </a:r>
            <a:r>
              <a:rPr lang="en-AU" sz="2000" i="1" dirty="0">
                <a:solidFill>
                  <a:srgbClr val="FF0000"/>
                </a:solidFill>
              </a:rPr>
              <a:t>bit tight”</a:t>
            </a:r>
          </a:p>
        </p:txBody>
      </p:sp>
      <p:sp>
        <p:nvSpPr>
          <p:cNvPr id="5" name="Slide Number Placeholder 4">
            <a:extLst>
              <a:ext uri="{FF2B5EF4-FFF2-40B4-BE49-F238E27FC236}">
                <a16:creationId xmlns:a16="http://schemas.microsoft.com/office/drawing/2014/main" id="{3D1B70B1-DEA1-7C6D-B391-12E2FBEFC6AA}"/>
              </a:ext>
            </a:extLst>
          </p:cNvPr>
          <p:cNvSpPr>
            <a:spLocks noGrp="1"/>
          </p:cNvSpPr>
          <p:nvPr>
            <p:ph type="sldNum" sz="quarter" idx="10"/>
          </p:nvPr>
        </p:nvSpPr>
        <p:spPr/>
        <p:txBody>
          <a:bodyPr/>
          <a:lstStyle/>
          <a:p>
            <a:fld id="{85862CF6-E18B-41F7-91E3-0BE057B5524C}" type="slidenum">
              <a:rPr lang="en-AU" smtClean="0"/>
              <a:pPr/>
              <a:t>46</a:t>
            </a:fld>
            <a:endParaRPr lang="en-AU" sz="749" dirty="0"/>
          </a:p>
        </p:txBody>
      </p:sp>
      <p:sp>
        <p:nvSpPr>
          <p:cNvPr id="9" name="TextBox 8">
            <a:extLst>
              <a:ext uri="{FF2B5EF4-FFF2-40B4-BE49-F238E27FC236}">
                <a16:creationId xmlns:a16="http://schemas.microsoft.com/office/drawing/2014/main" id="{9CD1958A-A42E-4AFF-466F-953699303130}"/>
              </a:ext>
            </a:extLst>
          </p:cNvPr>
          <p:cNvSpPr txBox="1"/>
          <p:nvPr/>
        </p:nvSpPr>
        <p:spPr>
          <a:xfrm>
            <a:off x="138515" y="1152103"/>
            <a:ext cx="3856541" cy="5447645"/>
          </a:xfrm>
          <a:prstGeom prst="rect">
            <a:avLst/>
          </a:prstGeom>
          <a:noFill/>
        </p:spPr>
        <p:txBody>
          <a:bodyPr wrap="square">
            <a:spAutoFit/>
          </a:bodyPr>
          <a:lstStyle/>
          <a:p>
            <a:pPr algn="l">
              <a:buNone/>
            </a:pPr>
            <a:r>
              <a:rPr lang="en-AU" i="0" dirty="0">
                <a:solidFill>
                  <a:srgbClr val="000000"/>
                </a:solidFill>
                <a:effectLst/>
              </a:rPr>
              <a:t>RBA  Governor  M</a:t>
            </a:r>
            <a:r>
              <a:rPr lang="en-AU" dirty="0">
                <a:solidFill>
                  <a:srgbClr val="000000"/>
                </a:solidFill>
              </a:rPr>
              <a:t>ichelle Bullock  parliamentary testimony </a:t>
            </a:r>
            <a:endParaRPr lang="en-AU" i="0" dirty="0">
              <a:solidFill>
                <a:srgbClr val="000000"/>
              </a:solidFill>
              <a:effectLst/>
            </a:endParaRPr>
          </a:p>
          <a:p>
            <a:pPr algn="l">
              <a:buNone/>
            </a:pPr>
            <a:endParaRPr lang="en-AU" sz="1600" b="0" i="0" dirty="0">
              <a:solidFill>
                <a:srgbClr val="000000"/>
              </a:solidFill>
              <a:effectLst/>
            </a:endParaRPr>
          </a:p>
          <a:p>
            <a:pPr algn="l">
              <a:buNone/>
            </a:pPr>
            <a:r>
              <a:rPr lang="en-AU" sz="2000" i="1" dirty="0">
                <a:solidFill>
                  <a:srgbClr val="000000"/>
                </a:solidFill>
              </a:rPr>
              <a:t>“ </a:t>
            </a:r>
            <a:r>
              <a:rPr lang="en-AU" sz="2000" b="0" i="1" dirty="0">
                <a:solidFill>
                  <a:srgbClr val="000000"/>
                </a:solidFill>
                <a:effectLst/>
              </a:rPr>
              <a:t>Consistent with that strengthening of demand, </a:t>
            </a:r>
            <a:r>
              <a:rPr lang="en-AU" sz="2000" b="1" i="1" dirty="0">
                <a:solidFill>
                  <a:srgbClr val="000000"/>
                </a:solidFill>
                <a:effectLst/>
              </a:rPr>
              <a:t>the labour market has been a bit stronger</a:t>
            </a:r>
            <a:r>
              <a:rPr lang="en-AU" sz="2000" b="0" i="1" dirty="0">
                <a:solidFill>
                  <a:srgbClr val="000000"/>
                </a:solidFill>
                <a:effectLst/>
              </a:rPr>
              <a:t> than expected since November, and </a:t>
            </a:r>
            <a:r>
              <a:rPr lang="en-AU" sz="2000" b="1" i="1" dirty="0">
                <a:solidFill>
                  <a:srgbClr val="FF0000"/>
                </a:solidFill>
                <a:effectLst/>
              </a:rPr>
              <a:t>we judge that it remains a bit tight. </a:t>
            </a:r>
          </a:p>
          <a:p>
            <a:pPr algn="l">
              <a:buNone/>
            </a:pPr>
            <a:endParaRPr lang="en-AU" sz="1200" b="1" i="1" dirty="0">
              <a:solidFill>
                <a:srgbClr val="0000FF"/>
              </a:solidFill>
            </a:endParaRPr>
          </a:p>
          <a:p>
            <a:pPr algn="l">
              <a:buNone/>
            </a:pPr>
            <a:r>
              <a:rPr lang="en-AU" sz="2000" b="0" i="1" dirty="0">
                <a:solidFill>
                  <a:srgbClr val="000000"/>
                </a:solidFill>
                <a:effectLst/>
              </a:rPr>
              <a:t>We hear from surveys and our own liaison that </a:t>
            </a:r>
            <a:r>
              <a:rPr lang="en-AU" sz="2000" b="1" i="1" dirty="0">
                <a:solidFill>
                  <a:srgbClr val="0000FF"/>
                </a:solidFill>
                <a:effectLst/>
              </a:rPr>
              <a:t>some firms are still finding it difficult to find staff with the right skills and experience</a:t>
            </a:r>
            <a:r>
              <a:rPr lang="en-AU" sz="2000" b="0" i="1" dirty="0">
                <a:solidFill>
                  <a:srgbClr val="000000"/>
                </a:solidFill>
                <a:effectLst/>
              </a:rPr>
              <a:t>. This is another symptom of excess demand for goods and services in the economy.”       </a:t>
            </a:r>
            <a:r>
              <a:rPr lang="en-AU" sz="1400" b="0" i="1" dirty="0">
                <a:solidFill>
                  <a:srgbClr val="000000"/>
                </a:solidFill>
                <a:effectLst/>
              </a:rPr>
              <a:t>February 6, 2026</a:t>
            </a:r>
          </a:p>
        </p:txBody>
      </p:sp>
      <p:pic>
        <p:nvPicPr>
          <p:cNvPr id="4" name="Picture 3">
            <a:extLst>
              <a:ext uri="{FF2B5EF4-FFF2-40B4-BE49-F238E27FC236}">
                <a16:creationId xmlns:a16="http://schemas.microsoft.com/office/drawing/2014/main" id="{4288AF38-0A1C-670F-C48A-145220ADE083}"/>
              </a:ext>
            </a:extLst>
          </p:cNvPr>
          <p:cNvPicPr>
            <a:picLocks noChangeAspect="1"/>
          </p:cNvPicPr>
          <p:nvPr/>
        </p:nvPicPr>
        <p:blipFill>
          <a:blip r:embed="rId2"/>
          <a:stretch>
            <a:fillRect/>
          </a:stretch>
        </p:blipFill>
        <p:spPr>
          <a:xfrm>
            <a:off x="4136571" y="1023257"/>
            <a:ext cx="7717972" cy="5668824"/>
          </a:xfrm>
          <a:prstGeom prst="rect">
            <a:avLst/>
          </a:prstGeom>
        </p:spPr>
      </p:pic>
      <p:pic>
        <p:nvPicPr>
          <p:cNvPr id="6" name="Picture 5">
            <a:extLst>
              <a:ext uri="{FF2B5EF4-FFF2-40B4-BE49-F238E27FC236}">
                <a16:creationId xmlns:a16="http://schemas.microsoft.com/office/drawing/2014/main" id="{FD48A895-8A6B-6890-753F-B8799394E79E}"/>
              </a:ext>
            </a:extLst>
          </p:cNvPr>
          <p:cNvPicPr>
            <a:picLocks noChangeAspect="1"/>
          </p:cNvPicPr>
          <p:nvPr/>
        </p:nvPicPr>
        <p:blipFill>
          <a:blip r:embed="rId3"/>
          <a:stretch>
            <a:fillRect/>
          </a:stretch>
        </p:blipFill>
        <p:spPr>
          <a:xfrm>
            <a:off x="6096000" y="5129446"/>
            <a:ext cx="1164437" cy="944962"/>
          </a:xfrm>
          <a:prstGeom prst="rect">
            <a:avLst/>
          </a:prstGeom>
        </p:spPr>
      </p:pic>
      <p:sp>
        <p:nvSpPr>
          <p:cNvPr id="7" name="TextBox 6">
            <a:extLst>
              <a:ext uri="{FF2B5EF4-FFF2-40B4-BE49-F238E27FC236}">
                <a16:creationId xmlns:a16="http://schemas.microsoft.com/office/drawing/2014/main" id="{457F1998-7B75-17F2-1730-04C1C9752D37}"/>
              </a:ext>
            </a:extLst>
          </p:cNvPr>
          <p:cNvSpPr txBox="1"/>
          <p:nvPr/>
        </p:nvSpPr>
        <p:spPr>
          <a:xfrm>
            <a:off x="10657234" y="2721429"/>
            <a:ext cx="707572" cy="830997"/>
          </a:xfrm>
          <a:prstGeom prst="rect">
            <a:avLst/>
          </a:prstGeom>
          <a:noFill/>
        </p:spPr>
        <p:txBody>
          <a:bodyPr wrap="square" rtlCol="0">
            <a:spAutoFit/>
          </a:bodyPr>
          <a:lstStyle/>
          <a:p>
            <a:r>
              <a:rPr lang="en-AU" sz="1600" b="1" dirty="0">
                <a:solidFill>
                  <a:srgbClr val="006600"/>
                </a:solidFill>
              </a:rPr>
              <a:t>3.4 %</a:t>
            </a:r>
          </a:p>
          <a:p>
            <a:endParaRPr lang="en-AU" sz="1600" b="1" dirty="0">
              <a:solidFill>
                <a:srgbClr val="006600"/>
              </a:solidFill>
            </a:endParaRPr>
          </a:p>
          <a:p>
            <a:r>
              <a:rPr lang="en-AU" sz="1600" b="1" dirty="0">
                <a:solidFill>
                  <a:srgbClr val="006600"/>
                </a:solidFill>
              </a:rPr>
              <a:t> </a:t>
            </a:r>
            <a:r>
              <a:rPr lang="en-AU" sz="1600" b="1" dirty="0">
                <a:solidFill>
                  <a:srgbClr val="FF0000"/>
                </a:solidFill>
              </a:rPr>
              <a:t>4.3%</a:t>
            </a:r>
          </a:p>
        </p:txBody>
      </p:sp>
      <p:sp>
        <p:nvSpPr>
          <p:cNvPr id="3" name="TextBox 2">
            <a:extLst>
              <a:ext uri="{FF2B5EF4-FFF2-40B4-BE49-F238E27FC236}">
                <a16:creationId xmlns:a16="http://schemas.microsoft.com/office/drawing/2014/main" id="{974DDD67-8D71-F27C-C0E1-BDE801819725}"/>
              </a:ext>
            </a:extLst>
          </p:cNvPr>
          <p:cNvSpPr txBox="1"/>
          <p:nvPr/>
        </p:nvSpPr>
        <p:spPr>
          <a:xfrm>
            <a:off x="4860865" y="2629096"/>
            <a:ext cx="2536037" cy="923330"/>
          </a:xfrm>
          <a:prstGeom prst="rect">
            <a:avLst/>
          </a:prstGeom>
          <a:noFill/>
        </p:spPr>
        <p:txBody>
          <a:bodyPr wrap="square" rtlCol="0">
            <a:spAutoFit/>
          </a:bodyPr>
          <a:lstStyle/>
          <a:p>
            <a:r>
              <a:rPr lang="en-AU" i="1" dirty="0"/>
              <a:t>Lower unemployment rate suggest rising wages growth</a:t>
            </a:r>
          </a:p>
        </p:txBody>
      </p:sp>
      <p:cxnSp>
        <p:nvCxnSpPr>
          <p:cNvPr id="10" name="Straight Arrow Connector 9">
            <a:extLst>
              <a:ext uri="{FF2B5EF4-FFF2-40B4-BE49-F238E27FC236}">
                <a16:creationId xmlns:a16="http://schemas.microsoft.com/office/drawing/2014/main" id="{C788D29E-D527-72A2-C1A1-695CAE078378}"/>
              </a:ext>
            </a:extLst>
          </p:cNvPr>
          <p:cNvCxnSpPr/>
          <p:nvPr/>
        </p:nvCxnSpPr>
        <p:spPr>
          <a:xfrm flipV="1">
            <a:off x="7293213" y="2721429"/>
            <a:ext cx="0" cy="707571"/>
          </a:xfrm>
          <a:prstGeom prst="straightConnector1">
            <a:avLst/>
          </a:prstGeom>
          <a:ln w="50800">
            <a:solidFill>
              <a:srgbClr val="7030A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7565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AFC2B5-A60A-BA7B-E2C9-40F27C5E8C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84C93E-11B1-1B25-56EE-F3FF812829BA}"/>
              </a:ext>
            </a:extLst>
          </p:cNvPr>
          <p:cNvSpPr>
            <a:spLocks noGrp="1"/>
          </p:cNvSpPr>
          <p:nvPr>
            <p:ph type="title"/>
          </p:nvPr>
        </p:nvSpPr>
        <p:spPr>
          <a:xfrm>
            <a:off x="116958" y="256331"/>
            <a:ext cx="10345479" cy="516637"/>
          </a:xfrm>
        </p:spPr>
        <p:txBody>
          <a:bodyPr/>
          <a:lstStyle/>
          <a:p>
            <a:r>
              <a:rPr lang="en-AU" sz="2400" dirty="0"/>
              <a:t>Australia’s Productivity problem  and the  many reasons why  !!!</a:t>
            </a:r>
          </a:p>
        </p:txBody>
      </p:sp>
      <p:sp>
        <p:nvSpPr>
          <p:cNvPr id="4" name="Slide Number Placeholder 3">
            <a:extLst>
              <a:ext uri="{FF2B5EF4-FFF2-40B4-BE49-F238E27FC236}">
                <a16:creationId xmlns:a16="http://schemas.microsoft.com/office/drawing/2014/main" id="{3E8B0794-BD7D-F8B2-11B1-68F81AB3E796}"/>
              </a:ext>
            </a:extLst>
          </p:cNvPr>
          <p:cNvSpPr>
            <a:spLocks noGrp="1"/>
          </p:cNvSpPr>
          <p:nvPr>
            <p:ph type="sldNum" sz="quarter" idx="10"/>
          </p:nvPr>
        </p:nvSpPr>
        <p:spPr/>
        <p:txBody>
          <a:bodyPr/>
          <a:lstStyle/>
          <a:p>
            <a:fld id="{124866B3-8C2A-4B94-AF1A-57C3F889C822}" type="slidenum">
              <a:rPr lang="en-AU" smtClean="0"/>
              <a:pPr/>
              <a:t>47</a:t>
            </a:fld>
            <a:endParaRPr lang="en-AU" sz="941" dirty="0"/>
          </a:p>
        </p:txBody>
      </p:sp>
      <p:sp>
        <p:nvSpPr>
          <p:cNvPr id="11" name="TextBox 10">
            <a:extLst>
              <a:ext uri="{FF2B5EF4-FFF2-40B4-BE49-F238E27FC236}">
                <a16:creationId xmlns:a16="http://schemas.microsoft.com/office/drawing/2014/main" id="{3691442B-DD02-504E-43FF-D44B20479F47}"/>
              </a:ext>
            </a:extLst>
          </p:cNvPr>
          <p:cNvSpPr txBox="1"/>
          <p:nvPr/>
        </p:nvSpPr>
        <p:spPr>
          <a:xfrm>
            <a:off x="0" y="6279271"/>
            <a:ext cx="4678326" cy="507831"/>
          </a:xfrm>
          <a:prstGeom prst="rect">
            <a:avLst/>
          </a:prstGeom>
          <a:noFill/>
        </p:spPr>
        <p:txBody>
          <a:bodyPr wrap="square" rtlCol="0">
            <a:spAutoFit/>
          </a:bodyPr>
          <a:lstStyle/>
          <a:p>
            <a:pPr algn="ctr"/>
            <a:r>
              <a:rPr lang="en-AU" sz="900" dirty="0"/>
              <a:t>Australia : GDP per hour worked</a:t>
            </a:r>
          </a:p>
          <a:p>
            <a:pPr algn="ctr"/>
            <a:r>
              <a:rPr lang="en-AU" sz="900" dirty="0"/>
              <a:t>USA : Non -Farm Business sector Labour Productivity  Source</a:t>
            </a:r>
          </a:p>
          <a:p>
            <a:pPr algn="ctr"/>
            <a:r>
              <a:rPr lang="en-AU" sz="900" dirty="0"/>
              <a:t>Australian Bureau of Statistics and FED St Louis </a:t>
            </a:r>
          </a:p>
        </p:txBody>
      </p:sp>
      <p:sp>
        <p:nvSpPr>
          <p:cNvPr id="13" name="TextBox 12">
            <a:extLst>
              <a:ext uri="{FF2B5EF4-FFF2-40B4-BE49-F238E27FC236}">
                <a16:creationId xmlns:a16="http://schemas.microsoft.com/office/drawing/2014/main" id="{8BA5E406-0435-CAF0-8CF9-CCF91EF9A0C7}"/>
              </a:ext>
            </a:extLst>
          </p:cNvPr>
          <p:cNvSpPr txBox="1"/>
          <p:nvPr/>
        </p:nvSpPr>
        <p:spPr>
          <a:xfrm>
            <a:off x="138221" y="1325517"/>
            <a:ext cx="5151476" cy="4401205"/>
          </a:xfrm>
          <a:prstGeom prst="rect">
            <a:avLst/>
          </a:prstGeom>
          <a:noFill/>
        </p:spPr>
        <p:txBody>
          <a:bodyPr wrap="square" rtlCol="0">
            <a:spAutoFit/>
          </a:bodyPr>
          <a:lstStyle/>
          <a:p>
            <a:pPr marL="285750" indent="-285750">
              <a:buFont typeface="Arial" panose="020B0604020202020204" pitchFamily="34" charset="0"/>
              <a:buChar char="•"/>
            </a:pPr>
            <a:r>
              <a:rPr lang="en-AU" sz="2000" b="1" dirty="0"/>
              <a:t>Poor Management skills </a:t>
            </a:r>
            <a:r>
              <a:rPr lang="en-AU" sz="2000" dirty="0"/>
              <a:t>with resource allocation and delivering output</a:t>
            </a:r>
          </a:p>
          <a:p>
            <a:pPr marL="285750" indent="-285750">
              <a:buFont typeface="Arial" panose="020B0604020202020204" pitchFamily="34" charset="0"/>
              <a:buChar char="•"/>
            </a:pPr>
            <a:endParaRPr lang="en-AU" sz="2000" dirty="0"/>
          </a:p>
          <a:p>
            <a:pPr marL="285750" indent="-285750">
              <a:buFont typeface="Arial" panose="020B0604020202020204" pitchFamily="34" charset="0"/>
              <a:buChar char="•"/>
            </a:pPr>
            <a:endParaRPr lang="en-AU" sz="2000" dirty="0"/>
          </a:p>
          <a:p>
            <a:pPr marL="285750" indent="-285750">
              <a:buFont typeface="Arial" panose="020B0604020202020204" pitchFamily="34" charset="0"/>
              <a:buChar char="•"/>
            </a:pPr>
            <a:r>
              <a:rPr lang="en-AU" sz="2000" b="1" dirty="0"/>
              <a:t>Lack of Investment in new Technology</a:t>
            </a:r>
            <a:endParaRPr lang="en-AU" sz="2000" dirty="0"/>
          </a:p>
          <a:p>
            <a:pPr marL="285750" indent="-285750">
              <a:buFont typeface="Arial" panose="020B0604020202020204" pitchFamily="34" charset="0"/>
              <a:buChar char="•"/>
            </a:pPr>
            <a:endParaRPr lang="en-AU" sz="2000" dirty="0"/>
          </a:p>
          <a:p>
            <a:endParaRPr lang="en-AU" sz="2000" b="1" dirty="0"/>
          </a:p>
          <a:p>
            <a:pPr marL="285750" indent="-285750">
              <a:buFont typeface="Arial" panose="020B0604020202020204" pitchFamily="34" charset="0"/>
              <a:buChar char="•"/>
            </a:pPr>
            <a:r>
              <a:rPr lang="en-AU" sz="2000" b="1" dirty="0"/>
              <a:t>Government Services are bureaucratic </a:t>
            </a:r>
            <a:r>
              <a:rPr lang="en-AU" sz="2000" dirty="0"/>
              <a:t>with low accountability and urgency amongst staff. </a:t>
            </a:r>
          </a:p>
          <a:p>
            <a:pPr marL="285750" indent="-285750">
              <a:buFont typeface="Arial" panose="020B0604020202020204" pitchFamily="34" charset="0"/>
              <a:buChar char="•"/>
            </a:pPr>
            <a:endParaRPr lang="en-AU" sz="2000" b="1" dirty="0"/>
          </a:p>
          <a:p>
            <a:pPr marL="285750" indent="-285750">
              <a:buFont typeface="Arial" panose="020B0604020202020204" pitchFamily="34" charset="0"/>
              <a:buChar char="•"/>
            </a:pPr>
            <a:r>
              <a:rPr lang="en-AU" sz="2000" b="1" dirty="0">
                <a:solidFill>
                  <a:srgbClr val="7030A0"/>
                </a:solidFill>
              </a:rPr>
              <a:t>Work from Home (WFH) … </a:t>
            </a:r>
            <a:r>
              <a:rPr lang="en-AU" sz="2000" dirty="0">
                <a:solidFill>
                  <a:srgbClr val="7030A0"/>
                </a:solidFill>
              </a:rPr>
              <a:t>are we actually doing the work hours ???</a:t>
            </a:r>
          </a:p>
          <a:p>
            <a:pPr marL="285750" indent="-285750">
              <a:buFont typeface="Arial" panose="020B0604020202020204" pitchFamily="34" charset="0"/>
              <a:buChar char="•"/>
            </a:pPr>
            <a:endParaRPr lang="en-AU" sz="2000" b="1" dirty="0"/>
          </a:p>
        </p:txBody>
      </p:sp>
      <p:pic>
        <p:nvPicPr>
          <p:cNvPr id="3" name="Picture 2">
            <a:extLst>
              <a:ext uri="{FF2B5EF4-FFF2-40B4-BE49-F238E27FC236}">
                <a16:creationId xmlns:a16="http://schemas.microsoft.com/office/drawing/2014/main" id="{5FD6DBE8-90CD-0D79-58DD-BC040C344D2E}"/>
              </a:ext>
            </a:extLst>
          </p:cNvPr>
          <p:cNvPicPr>
            <a:picLocks noChangeAspect="1"/>
          </p:cNvPicPr>
          <p:nvPr/>
        </p:nvPicPr>
        <p:blipFill>
          <a:blip r:embed="rId2"/>
          <a:stretch>
            <a:fillRect/>
          </a:stretch>
        </p:blipFill>
        <p:spPr>
          <a:xfrm>
            <a:off x="5486400" y="964217"/>
            <a:ext cx="6455229" cy="5637452"/>
          </a:xfrm>
          <a:prstGeom prst="rect">
            <a:avLst/>
          </a:prstGeom>
        </p:spPr>
      </p:pic>
      <p:pic>
        <p:nvPicPr>
          <p:cNvPr id="6" name="Picture 5">
            <a:extLst>
              <a:ext uri="{FF2B5EF4-FFF2-40B4-BE49-F238E27FC236}">
                <a16:creationId xmlns:a16="http://schemas.microsoft.com/office/drawing/2014/main" id="{85EE5A9E-A7B9-ACB3-5957-0B5B171CD0A0}"/>
              </a:ext>
            </a:extLst>
          </p:cNvPr>
          <p:cNvPicPr>
            <a:picLocks noChangeAspect="1"/>
          </p:cNvPicPr>
          <p:nvPr/>
        </p:nvPicPr>
        <p:blipFill>
          <a:blip r:embed="rId3"/>
          <a:stretch>
            <a:fillRect/>
          </a:stretch>
        </p:blipFill>
        <p:spPr>
          <a:xfrm>
            <a:off x="7501045" y="1756482"/>
            <a:ext cx="1914310" cy="841321"/>
          </a:xfrm>
          <a:prstGeom prst="rect">
            <a:avLst/>
          </a:prstGeom>
        </p:spPr>
      </p:pic>
      <p:pic>
        <p:nvPicPr>
          <p:cNvPr id="9" name="Picture 8">
            <a:extLst>
              <a:ext uri="{FF2B5EF4-FFF2-40B4-BE49-F238E27FC236}">
                <a16:creationId xmlns:a16="http://schemas.microsoft.com/office/drawing/2014/main" id="{9FD51B42-D567-AFA1-D474-1144A6051DA5}"/>
              </a:ext>
            </a:extLst>
          </p:cNvPr>
          <p:cNvPicPr>
            <a:picLocks noChangeAspect="1"/>
          </p:cNvPicPr>
          <p:nvPr/>
        </p:nvPicPr>
        <p:blipFill>
          <a:blip r:embed="rId4"/>
          <a:stretch>
            <a:fillRect/>
          </a:stretch>
        </p:blipFill>
        <p:spPr>
          <a:xfrm>
            <a:off x="6867006" y="5052462"/>
            <a:ext cx="1591194" cy="841321"/>
          </a:xfrm>
          <a:prstGeom prst="rect">
            <a:avLst/>
          </a:prstGeom>
        </p:spPr>
      </p:pic>
      <p:sp>
        <p:nvSpPr>
          <p:cNvPr id="10" name="TextBox 9">
            <a:extLst>
              <a:ext uri="{FF2B5EF4-FFF2-40B4-BE49-F238E27FC236}">
                <a16:creationId xmlns:a16="http://schemas.microsoft.com/office/drawing/2014/main" id="{008C6D7D-E715-B4FC-0BC9-317136C8F993}"/>
              </a:ext>
            </a:extLst>
          </p:cNvPr>
          <p:cNvSpPr txBox="1"/>
          <p:nvPr/>
        </p:nvSpPr>
        <p:spPr>
          <a:xfrm>
            <a:off x="6509656" y="3004457"/>
            <a:ext cx="2111013" cy="400110"/>
          </a:xfrm>
          <a:prstGeom prst="rect">
            <a:avLst/>
          </a:prstGeom>
          <a:noFill/>
        </p:spPr>
        <p:txBody>
          <a:bodyPr wrap="square" rtlCol="0">
            <a:spAutoFit/>
          </a:bodyPr>
          <a:lstStyle/>
          <a:p>
            <a:r>
              <a:rPr lang="en-AU" sz="2000" b="1" dirty="0"/>
              <a:t>5 year average</a:t>
            </a:r>
          </a:p>
        </p:txBody>
      </p:sp>
    </p:spTree>
    <p:extLst>
      <p:ext uri="{BB962C8B-B14F-4D97-AF65-F5344CB8AC3E}">
        <p14:creationId xmlns:p14="http://schemas.microsoft.com/office/powerpoint/2010/main" val="3726469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6AD2C8-1832-31C9-6F00-C28004EC9F1C}"/>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665FE0E-4BA2-A46F-7635-03D617FB7F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AU" sz="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DF48D9DA-79D7-2C5D-7A86-DE179A7531EB}"/>
              </a:ext>
            </a:extLst>
          </p:cNvPr>
          <p:cNvSpPr>
            <a:spLocks noGrp="1"/>
          </p:cNvSpPr>
          <p:nvPr>
            <p:ph type="title"/>
          </p:nvPr>
        </p:nvSpPr>
        <p:spPr>
          <a:xfrm>
            <a:off x="219766" y="244160"/>
            <a:ext cx="9720000" cy="516637"/>
          </a:xfrm>
        </p:spPr>
        <p:txBody>
          <a:bodyPr/>
          <a:lstStyle/>
          <a:p>
            <a:r>
              <a:rPr lang="en-AU" sz="2000" dirty="0"/>
              <a:t>RBA has highlighted  that Productivity is constrained by regulations and skills availability</a:t>
            </a:r>
          </a:p>
        </p:txBody>
      </p:sp>
      <p:sp>
        <p:nvSpPr>
          <p:cNvPr id="5" name="Text Placeholder 4">
            <a:extLst>
              <a:ext uri="{FF2B5EF4-FFF2-40B4-BE49-F238E27FC236}">
                <a16:creationId xmlns:a16="http://schemas.microsoft.com/office/drawing/2014/main" id="{B4D8F14F-B056-6D0F-C0BD-319706E4AEE2}"/>
              </a:ext>
            </a:extLst>
          </p:cNvPr>
          <p:cNvSpPr>
            <a:spLocks noGrp="1"/>
          </p:cNvSpPr>
          <p:nvPr>
            <p:ph type="body" sz="quarter" idx="31"/>
          </p:nvPr>
        </p:nvSpPr>
        <p:spPr>
          <a:xfrm>
            <a:off x="219766" y="1178707"/>
            <a:ext cx="4479825" cy="5550302"/>
          </a:xfrm>
        </p:spPr>
        <p:txBody>
          <a:bodyPr/>
          <a:lstStyle/>
          <a:p>
            <a:pPr marL="0" indent="0">
              <a:buNone/>
            </a:pPr>
            <a:r>
              <a:rPr lang="en-AU" sz="1800" i="1" dirty="0"/>
              <a:t>“ Contacts have reported in a survey on productivity that </a:t>
            </a:r>
            <a:r>
              <a:rPr lang="en-AU" sz="1800" b="1" i="1" dirty="0">
                <a:solidFill>
                  <a:srgbClr val="FF0000"/>
                </a:solidFill>
              </a:rPr>
              <a:t>regulation and labour availability </a:t>
            </a:r>
            <a:r>
              <a:rPr lang="en-AU" sz="1800" i="1" dirty="0"/>
              <a:t>were key barriers to lifting their productivity growth over the past five years.</a:t>
            </a:r>
          </a:p>
          <a:p>
            <a:pPr marL="0" indent="0">
              <a:buNone/>
            </a:pPr>
            <a:endParaRPr lang="en-AU" sz="1800" i="1" dirty="0"/>
          </a:p>
          <a:p>
            <a:pPr marL="0" indent="0">
              <a:buNone/>
            </a:pPr>
            <a:r>
              <a:rPr lang="en-AU" sz="1800" i="1" dirty="0"/>
              <a:t> Firms said that the </a:t>
            </a:r>
            <a:r>
              <a:rPr lang="en-AU" sz="1800" b="1" i="1" dirty="0">
                <a:solidFill>
                  <a:schemeClr val="accent1"/>
                </a:solidFill>
              </a:rPr>
              <a:t>complexity, cumulative volume and frequency of change in regulation </a:t>
            </a:r>
            <a:r>
              <a:rPr lang="en-AU" sz="1800" i="1" dirty="0"/>
              <a:t>has been hard to manage, particularly for smaller firms. </a:t>
            </a:r>
          </a:p>
          <a:p>
            <a:pPr marL="0" indent="0">
              <a:buNone/>
            </a:pPr>
            <a:endParaRPr lang="en-AU" sz="1800" i="1" dirty="0"/>
          </a:p>
          <a:p>
            <a:pPr marL="0" indent="0">
              <a:buNone/>
            </a:pPr>
            <a:r>
              <a:rPr lang="en-AU" sz="1800" i="1" dirty="0"/>
              <a:t>The large share of firms identifying </a:t>
            </a:r>
            <a:r>
              <a:rPr lang="en-AU" sz="1800" b="1" i="1" dirty="0"/>
              <a:t>employee skills and availability </a:t>
            </a:r>
            <a:r>
              <a:rPr lang="en-AU" sz="1800" i="1" dirty="0"/>
              <a:t>as a barrier over the recent period cited the significant turnover in the labour market, much higher wage expectations and the inability to attract specific skills when needed as factors weighing on productivity.”</a:t>
            </a:r>
          </a:p>
          <a:p>
            <a:pPr marL="0" indent="0">
              <a:buNone/>
            </a:pPr>
            <a:r>
              <a:rPr lang="en-AU" sz="1800" i="1" dirty="0"/>
              <a:t>     </a:t>
            </a:r>
          </a:p>
          <a:p>
            <a:pPr marL="0" indent="0" algn="r">
              <a:buNone/>
            </a:pPr>
            <a:r>
              <a:rPr lang="en-AU" sz="1400" i="1" dirty="0"/>
              <a:t>RBA  SMP  Aug 25 , page 45</a:t>
            </a:r>
          </a:p>
        </p:txBody>
      </p:sp>
      <p:pic>
        <p:nvPicPr>
          <p:cNvPr id="7" name="Picture 6">
            <a:extLst>
              <a:ext uri="{FF2B5EF4-FFF2-40B4-BE49-F238E27FC236}">
                <a16:creationId xmlns:a16="http://schemas.microsoft.com/office/drawing/2014/main" id="{30DA1E51-74AD-09FD-5014-85AE5934D46A}"/>
              </a:ext>
            </a:extLst>
          </p:cNvPr>
          <p:cNvPicPr>
            <a:picLocks noChangeAspect="1"/>
          </p:cNvPicPr>
          <p:nvPr/>
        </p:nvPicPr>
        <p:blipFill>
          <a:blip r:embed="rId2"/>
          <a:stretch>
            <a:fillRect/>
          </a:stretch>
        </p:blipFill>
        <p:spPr>
          <a:xfrm>
            <a:off x="4880344" y="1212112"/>
            <a:ext cx="7091890" cy="5483493"/>
          </a:xfrm>
          <a:prstGeom prst="rect">
            <a:avLst/>
          </a:prstGeom>
        </p:spPr>
      </p:pic>
    </p:spTree>
    <p:extLst>
      <p:ext uri="{BB962C8B-B14F-4D97-AF65-F5344CB8AC3E}">
        <p14:creationId xmlns:p14="http://schemas.microsoft.com/office/powerpoint/2010/main" val="575016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8D7B3F-B32A-B307-AA53-A7B35A4DE9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1ADCF8-6A77-7D53-E9C1-7A09F28358AC}"/>
              </a:ext>
            </a:extLst>
          </p:cNvPr>
          <p:cNvSpPr>
            <a:spLocks noGrp="1"/>
          </p:cNvSpPr>
          <p:nvPr>
            <p:ph type="title"/>
          </p:nvPr>
        </p:nvSpPr>
        <p:spPr>
          <a:xfrm>
            <a:off x="97971" y="245864"/>
            <a:ext cx="10646229" cy="570259"/>
          </a:xfrm>
        </p:spPr>
        <p:txBody>
          <a:bodyPr/>
          <a:lstStyle/>
          <a:p>
            <a:r>
              <a:rPr lang="en-AU" sz="2000" dirty="0"/>
              <a:t>Australia’s  house prices have made strong gains given the shortage of new supply.</a:t>
            </a:r>
            <a:br>
              <a:rPr lang="en-AU" sz="2000" dirty="0"/>
            </a:br>
            <a:r>
              <a:rPr lang="en-AU" sz="2000" b="0" i="1" dirty="0"/>
              <a:t>For the RBA, this is consistent with a strengthening economy facing capacity pressures. </a:t>
            </a:r>
            <a:endParaRPr lang="en-AU" sz="2000" b="0" i="1" dirty="0">
              <a:latin typeface="+mn-lt"/>
            </a:endParaRPr>
          </a:p>
        </p:txBody>
      </p:sp>
      <p:sp>
        <p:nvSpPr>
          <p:cNvPr id="4" name="Slide Number Placeholder 3">
            <a:extLst>
              <a:ext uri="{FF2B5EF4-FFF2-40B4-BE49-F238E27FC236}">
                <a16:creationId xmlns:a16="http://schemas.microsoft.com/office/drawing/2014/main" id="{6B176B83-6F84-3156-3DDA-618ABF51530E}"/>
              </a:ext>
            </a:extLst>
          </p:cNvPr>
          <p:cNvSpPr>
            <a:spLocks noGrp="1"/>
          </p:cNvSpPr>
          <p:nvPr>
            <p:ph type="sldNum" sz="quarter" idx="10"/>
          </p:nvPr>
        </p:nvSpPr>
        <p:spPr>
          <a:xfrm>
            <a:off x="11805705" y="6575411"/>
            <a:ext cx="178541" cy="127165"/>
          </a:xfrm>
        </p:spPr>
        <p:txBody>
          <a:bodyPr/>
          <a:lstStyle/>
          <a:p>
            <a:fld id="{124866B3-8C2A-4B94-AF1A-57C3F889C822}" type="slidenum">
              <a:rPr lang="en-AU" smtClean="0"/>
              <a:pPr/>
              <a:t>49</a:t>
            </a:fld>
            <a:endParaRPr lang="en-AU" sz="941" dirty="0"/>
          </a:p>
        </p:txBody>
      </p:sp>
      <p:sp>
        <p:nvSpPr>
          <p:cNvPr id="5" name="Footer Placeholder 4">
            <a:extLst>
              <a:ext uri="{FF2B5EF4-FFF2-40B4-BE49-F238E27FC236}">
                <a16:creationId xmlns:a16="http://schemas.microsoft.com/office/drawing/2014/main" id="{512B68CE-9338-D678-4DEC-1582FCD76E2D}"/>
              </a:ext>
            </a:extLst>
          </p:cNvPr>
          <p:cNvSpPr>
            <a:spLocks noGrp="1"/>
          </p:cNvSpPr>
          <p:nvPr>
            <p:ph type="ftr" sz="quarter" idx="11"/>
          </p:nvPr>
        </p:nvSpPr>
        <p:spPr>
          <a:xfrm>
            <a:off x="538732" y="6209798"/>
            <a:ext cx="1730637" cy="213015"/>
          </a:xfrm>
        </p:spPr>
        <p:txBody>
          <a:bodyPr/>
          <a:lstStyle/>
          <a:p>
            <a:r>
              <a:rPr lang="en-AU" sz="1000" dirty="0"/>
              <a:t>Source: </a:t>
            </a:r>
            <a:r>
              <a:rPr lang="en-AU" sz="1000" dirty="0" err="1"/>
              <a:t>Refinitv</a:t>
            </a:r>
            <a:r>
              <a:rPr lang="en-AU" sz="1000" dirty="0"/>
              <a:t> data</a:t>
            </a:r>
          </a:p>
        </p:txBody>
      </p:sp>
      <p:sp>
        <p:nvSpPr>
          <p:cNvPr id="13" name="TextBox 12">
            <a:extLst>
              <a:ext uri="{FF2B5EF4-FFF2-40B4-BE49-F238E27FC236}">
                <a16:creationId xmlns:a16="http://schemas.microsoft.com/office/drawing/2014/main" id="{04B32952-AD6C-D6FA-4FB2-E15A37B41882}"/>
              </a:ext>
            </a:extLst>
          </p:cNvPr>
          <p:cNvSpPr txBox="1"/>
          <p:nvPr/>
        </p:nvSpPr>
        <p:spPr>
          <a:xfrm>
            <a:off x="242843" y="1550425"/>
            <a:ext cx="2604052" cy="4462760"/>
          </a:xfrm>
          <a:prstGeom prst="rect">
            <a:avLst/>
          </a:prstGeom>
          <a:noFill/>
          <a:ln w="34925">
            <a:solidFill>
              <a:schemeClr val="accent2"/>
            </a:solidFill>
            <a:prstDash val="sysDash"/>
          </a:ln>
        </p:spPr>
        <p:txBody>
          <a:bodyPr wrap="square" lIns="0" tIns="0" rIns="0" bIns="0" rtlCol="0">
            <a:spAutoFit/>
          </a:bodyPr>
          <a:lstStyle/>
          <a:p>
            <a:pPr algn="ctr"/>
            <a:endParaRPr lang="en-AU" b="1" dirty="0"/>
          </a:p>
          <a:p>
            <a:pPr algn="ctr"/>
            <a:r>
              <a:rPr lang="en-AU" b="1" dirty="0"/>
              <a:t>House price gains since start of 2020 to January  2026</a:t>
            </a:r>
          </a:p>
          <a:p>
            <a:endParaRPr lang="en-AU" dirty="0"/>
          </a:p>
          <a:p>
            <a:pPr algn="ctr"/>
            <a:endParaRPr lang="en-AU" sz="2000" dirty="0"/>
          </a:p>
          <a:p>
            <a:pPr algn="ctr"/>
            <a:r>
              <a:rPr lang="en-AU" sz="2000" b="1" dirty="0"/>
              <a:t>PERTH          107 %</a:t>
            </a:r>
          </a:p>
          <a:p>
            <a:pPr algn="ctr"/>
            <a:endParaRPr lang="en-AU" sz="2000" dirty="0"/>
          </a:p>
          <a:p>
            <a:pPr algn="ctr"/>
            <a:r>
              <a:rPr lang="en-AU" sz="2000" b="1" dirty="0">
                <a:solidFill>
                  <a:srgbClr val="0033CC"/>
                </a:solidFill>
              </a:rPr>
              <a:t>BRISBANE      95 %</a:t>
            </a:r>
          </a:p>
          <a:p>
            <a:pPr algn="ctr"/>
            <a:endParaRPr lang="en-AU" sz="2000" b="1" dirty="0">
              <a:solidFill>
                <a:srgbClr val="008000"/>
              </a:solidFill>
            </a:endParaRPr>
          </a:p>
          <a:p>
            <a:pPr algn="ctr"/>
            <a:endParaRPr lang="en-AU" sz="2000" b="1" dirty="0">
              <a:solidFill>
                <a:srgbClr val="008000"/>
              </a:solidFill>
            </a:endParaRPr>
          </a:p>
          <a:p>
            <a:pPr algn="ctr"/>
            <a:r>
              <a:rPr lang="en-AU" sz="2000" b="1" dirty="0">
                <a:solidFill>
                  <a:srgbClr val="0066FF"/>
                </a:solidFill>
              </a:rPr>
              <a:t>SYDNEY         40 %</a:t>
            </a:r>
          </a:p>
          <a:p>
            <a:pPr algn="ctr"/>
            <a:endParaRPr lang="en-AU" sz="2000" b="1" dirty="0">
              <a:solidFill>
                <a:srgbClr val="002060"/>
              </a:solidFill>
            </a:endParaRPr>
          </a:p>
          <a:p>
            <a:pPr algn="ctr"/>
            <a:r>
              <a:rPr lang="en-AU" sz="2000" b="1" dirty="0">
                <a:solidFill>
                  <a:schemeClr val="accent1">
                    <a:lumMod val="75000"/>
                  </a:schemeClr>
                </a:solidFill>
              </a:rPr>
              <a:t>Melbourne     16 %</a:t>
            </a:r>
          </a:p>
          <a:p>
            <a:pPr algn="ctr"/>
            <a:endParaRPr lang="en-AU" sz="2000" b="1" dirty="0">
              <a:solidFill>
                <a:schemeClr val="accent1">
                  <a:lumMod val="75000"/>
                </a:schemeClr>
              </a:solidFill>
            </a:endParaRPr>
          </a:p>
        </p:txBody>
      </p:sp>
      <p:pic>
        <p:nvPicPr>
          <p:cNvPr id="3" name="Picture 2">
            <a:extLst>
              <a:ext uri="{FF2B5EF4-FFF2-40B4-BE49-F238E27FC236}">
                <a16:creationId xmlns:a16="http://schemas.microsoft.com/office/drawing/2014/main" id="{2D96C2EF-22D3-EDAE-EF86-C719D0B9AEDF}"/>
              </a:ext>
            </a:extLst>
          </p:cNvPr>
          <p:cNvPicPr>
            <a:picLocks noChangeAspect="1"/>
          </p:cNvPicPr>
          <p:nvPr/>
        </p:nvPicPr>
        <p:blipFill>
          <a:blip r:embed="rId2"/>
          <a:stretch>
            <a:fillRect/>
          </a:stretch>
        </p:blipFill>
        <p:spPr>
          <a:xfrm>
            <a:off x="3178630" y="992805"/>
            <a:ext cx="8474638" cy="5709771"/>
          </a:xfrm>
          <a:prstGeom prst="rect">
            <a:avLst/>
          </a:prstGeom>
        </p:spPr>
      </p:pic>
      <p:pic>
        <p:nvPicPr>
          <p:cNvPr id="6" name="Picture 5">
            <a:extLst>
              <a:ext uri="{FF2B5EF4-FFF2-40B4-BE49-F238E27FC236}">
                <a16:creationId xmlns:a16="http://schemas.microsoft.com/office/drawing/2014/main" id="{6D9430D5-26D4-A06F-2B5C-39F93435502A}"/>
              </a:ext>
            </a:extLst>
          </p:cNvPr>
          <p:cNvPicPr>
            <a:picLocks noChangeAspect="1"/>
          </p:cNvPicPr>
          <p:nvPr/>
        </p:nvPicPr>
        <p:blipFill>
          <a:blip r:embed="rId3"/>
          <a:stretch>
            <a:fillRect/>
          </a:stretch>
        </p:blipFill>
        <p:spPr>
          <a:xfrm>
            <a:off x="9633858" y="1769931"/>
            <a:ext cx="1455964" cy="2540812"/>
          </a:xfrm>
          <a:prstGeom prst="rect">
            <a:avLst/>
          </a:prstGeom>
        </p:spPr>
      </p:pic>
      <p:pic>
        <p:nvPicPr>
          <p:cNvPr id="7" name="Picture 6">
            <a:extLst>
              <a:ext uri="{FF2B5EF4-FFF2-40B4-BE49-F238E27FC236}">
                <a16:creationId xmlns:a16="http://schemas.microsoft.com/office/drawing/2014/main" id="{B7A4EE97-A68C-6034-300D-DF70C9AB4022}"/>
              </a:ext>
            </a:extLst>
          </p:cNvPr>
          <p:cNvPicPr>
            <a:picLocks noChangeAspect="1"/>
          </p:cNvPicPr>
          <p:nvPr/>
        </p:nvPicPr>
        <p:blipFill>
          <a:blip r:embed="rId4"/>
          <a:stretch>
            <a:fillRect/>
          </a:stretch>
        </p:blipFill>
        <p:spPr>
          <a:xfrm>
            <a:off x="4648200" y="4539343"/>
            <a:ext cx="1447793" cy="1129909"/>
          </a:xfrm>
          <a:prstGeom prst="rect">
            <a:avLst/>
          </a:prstGeom>
        </p:spPr>
      </p:pic>
      <p:cxnSp>
        <p:nvCxnSpPr>
          <p:cNvPr id="9" name="Straight Connector 8">
            <a:extLst>
              <a:ext uri="{FF2B5EF4-FFF2-40B4-BE49-F238E27FC236}">
                <a16:creationId xmlns:a16="http://schemas.microsoft.com/office/drawing/2014/main" id="{3DCF919C-18AD-4B06-169F-4DDEF4531381}"/>
              </a:ext>
            </a:extLst>
          </p:cNvPr>
          <p:cNvCxnSpPr>
            <a:cxnSpLocks/>
          </p:cNvCxnSpPr>
          <p:nvPr/>
        </p:nvCxnSpPr>
        <p:spPr>
          <a:xfrm flipV="1">
            <a:off x="4648201" y="1550425"/>
            <a:ext cx="0" cy="4765880"/>
          </a:xfrm>
          <a:prstGeom prst="line">
            <a:avLst/>
          </a:prstGeom>
          <a:ln w="38100">
            <a:solidFill>
              <a:srgbClr val="7030A0"/>
            </a:solidFill>
            <a:prstDash val="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70606B01-D029-AF9F-51CB-FFB051785F31}"/>
              </a:ext>
            </a:extLst>
          </p:cNvPr>
          <p:cNvSpPr txBox="1"/>
          <p:nvPr/>
        </p:nvSpPr>
        <p:spPr>
          <a:xfrm>
            <a:off x="8330341" y="4664866"/>
            <a:ext cx="2653344" cy="1754326"/>
          </a:xfrm>
          <a:prstGeom prst="rect">
            <a:avLst/>
          </a:prstGeom>
          <a:noFill/>
        </p:spPr>
        <p:txBody>
          <a:bodyPr wrap="square" rtlCol="0">
            <a:spAutoFit/>
          </a:bodyPr>
          <a:lstStyle/>
          <a:p>
            <a:pPr algn="ctr"/>
            <a:r>
              <a:rPr lang="en-AU" i="1" dirty="0"/>
              <a:t>“ </a:t>
            </a:r>
            <a:r>
              <a:rPr lang="en-AU" b="1" i="1" dirty="0">
                <a:solidFill>
                  <a:srgbClr val="7030A0"/>
                </a:solidFill>
              </a:rPr>
              <a:t>Activity and prices in the housing market are also continuing to pick up “</a:t>
            </a:r>
          </a:p>
          <a:p>
            <a:pPr algn="r"/>
            <a:r>
              <a:rPr lang="en-AU" b="1" dirty="0"/>
              <a:t>RBA  Feb 2026</a:t>
            </a:r>
          </a:p>
          <a:p>
            <a:pPr algn="ctr"/>
            <a:endParaRPr lang="en-AU" b="1" i="1" dirty="0">
              <a:solidFill>
                <a:srgbClr val="7030A0"/>
              </a:solidFill>
            </a:endParaRPr>
          </a:p>
        </p:txBody>
      </p:sp>
    </p:spTree>
    <p:extLst>
      <p:ext uri="{BB962C8B-B14F-4D97-AF65-F5344CB8AC3E}">
        <p14:creationId xmlns:p14="http://schemas.microsoft.com/office/powerpoint/2010/main" val="34931960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EF9ED-34BE-E8FF-3D0D-99185AA996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A37BCD-0B1D-5A61-7BAF-C64D3793E5A2}"/>
              </a:ext>
            </a:extLst>
          </p:cNvPr>
          <p:cNvSpPr>
            <a:spLocks noGrp="1"/>
          </p:cNvSpPr>
          <p:nvPr>
            <p:ph type="title"/>
          </p:nvPr>
        </p:nvSpPr>
        <p:spPr>
          <a:xfrm>
            <a:off x="133526" y="244508"/>
            <a:ext cx="10640491" cy="718058"/>
          </a:xfrm>
        </p:spPr>
        <p:txBody>
          <a:bodyPr/>
          <a:lstStyle/>
          <a:p>
            <a:r>
              <a:rPr lang="en-AU" sz="2000" dirty="0"/>
              <a:t>Australia’s </a:t>
            </a:r>
            <a:r>
              <a:rPr lang="en-AU" sz="2000" dirty="0">
                <a:solidFill>
                  <a:srgbClr val="FF0000"/>
                </a:solidFill>
              </a:rPr>
              <a:t>new housing construction </a:t>
            </a:r>
            <a:r>
              <a:rPr lang="en-AU" sz="2000" dirty="0"/>
              <a:t>has been subdued despite a sharp increase in population in the past three years</a:t>
            </a:r>
            <a:r>
              <a:rPr lang="en-AU" sz="2000" b="0" dirty="0">
                <a:latin typeface="+mn-lt"/>
              </a:rPr>
              <a:t>.</a:t>
            </a:r>
          </a:p>
        </p:txBody>
      </p:sp>
      <p:sp>
        <p:nvSpPr>
          <p:cNvPr id="4" name="Slide Number Placeholder 3">
            <a:extLst>
              <a:ext uri="{FF2B5EF4-FFF2-40B4-BE49-F238E27FC236}">
                <a16:creationId xmlns:a16="http://schemas.microsoft.com/office/drawing/2014/main" id="{FB83A6E7-E79B-C213-FFF4-7C8321428EA0}"/>
              </a:ext>
            </a:extLst>
          </p:cNvPr>
          <p:cNvSpPr>
            <a:spLocks noGrp="1"/>
          </p:cNvSpPr>
          <p:nvPr>
            <p:ph type="sldNum" sz="quarter" idx="10"/>
          </p:nvPr>
        </p:nvSpPr>
        <p:spPr>
          <a:xfrm>
            <a:off x="11805705" y="6575411"/>
            <a:ext cx="178541" cy="127165"/>
          </a:xfrm>
        </p:spPr>
        <p:txBody>
          <a:bodyPr/>
          <a:lstStyle/>
          <a:p>
            <a:fld id="{124866B3-8C2A-4B94-AF1A-57C3F889C822}" type="slidenum">
              <a:rPr lang="en-AU" smtClean="0"/>
              <a:pPr/>
              <a:t>50</a:t>
            </a:fld>
            <a:endParaRPr lang="en-AU" sz="941" dirty="0"/>
          </a:p>
        </p:txBody>
      </p:sp>
      <p:sp>
        <p:nvSpPr>
          <p:cNvPr id="5" name="Footer Placeholder 4">
            <a:extLst>
              <a:ext uri="{FF2B5EF4-FFF2-40B4-BE49-F238E27FC236}">
                <a16:creationId xmlns:a16="http://schemas.microsoft.com/office/drawing/2014/main" id="{79FDFB97-C6F1-57A5-6EF9-99C7C4C7C6F8}"/>
              </a:ext>
            </a:extLst>
          </p:cNvPr>
          <p:cNvSpPr>
            <a:spLocks noGrp="1"/>
          </p:cNvSpPr>
          <p:nvPr>
            <p:ph type="ftr" sz="quarter" idx="11"/>
          </p:nvPr>
        </p:nvSpPr>
        <p:spPr>
          <a:xfrm>
            <a:off x="207754" y="6259818"/>
            <a:ext cx="1397762" cy="353674"/>
          </a:xfrm>
        </p:spPr>
        <p:txBody>
          <a:bodyPr/>
          <a:lstStyle/>
          <a:p>
            <a:r>
              <a:rPr lang="en-AU" sz="1000" dirty="0"/>
              <a:t>Source: </a:t>
            </a:r>
          </a:p>
          <a:p>
            <a:r>
              <a:rPr lang="en-AU" sz="1000" dirty="0"/>
              <a:t>Refinitv data</a:t>
            </a:r>
          </a:p>
        </p:txBody>
      </p:sp>
      <p:sp>
        <p:nvSpPr>
          <p:cNvPr id="6" name="Right Brace 5">
            <a:extLst>
              <a:ext uri="{FF2B5EF4-FFF2-40B4-BE49-F238E27FC236}">
                <a16:creationId xmlns:a16="http://schemas.microsoft.com/office/drawing/2014/main" id="{64494EEC-BCE7-C97B-2551-BF24D180E497}"/>
              </a:ext>
            </a:extLst>
          </p:cNvPr>
          <p:cNvSpPr/>
          <p:nvPr/>
        </p:nvSpPr>
        <p:spPr>
          <a:xfrm>
            <a:off x="10380076" y="3401205"/>
            <a:ext cx="351586" cy="1901808"/>
          </a:xfrm>
          <a:prstGeom prst="rightBrace">
            <a:avLst>
              <a:gd name="adj1" fmla="val 8333"/>
              <a:gd name="adj2" fmla="val 58008"/>
            </a:avLst>
          </a:prstGeom>
          <a:ln w="508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AU" dirty="0"/>
          </a:p>
        </p:txBody>
      </p:sp>
      <p:sp>
        <p:nvSpPr>
          <p:cNvPr id="7" name="TextBox 6">
            <a:extLst>
              <a:ext uri="{FF2B5EF4-FFF2-40B4-BE49-F238E27FC236}">
                <a16:creationId xmlns:a16="http://schemas.microsoft.com/office/drawing/2014/main" id="{A294A568-2F71-85DA-CFB4-9163D9CA3B3D}"/>
              </a:ext>
            </a:extLst>
          </p:cNvPr>
          <p:cNvSpPr txBox="1"/>
          <p:nvPr/>
        </p:nvSpPr>
        <p:spPr>
          <a:xfrm>
            <a:off x="10733467" y="3356863"/>
            <a:ext cx="1417983" cy="2062103"/>
          </a:xfrm>
          <a:prstGeom prst="rect">
            <a:avLst/>
          </a:prstGeom>
          <a:noFill/>
        </p:spPr>
        <p:txBody>
          <a:bodyPr wrap="square" rtlCol="0">
            <a:spAutoFit/>
          </a:bodyPr>
          <a:lstStyle/>
          <a:p>
            <a:pPr algn="ctr"/>
            <a:r>
              <a:rPr lang="en-AU" sz="1600" i="1" dirty="0"/>
              <a:t>Housing shortage with  </a:t>
            </a:r>
            <a:r>
              <a:rPr lang="en-AU" sz="1600" b="1" i="1" dirty="0">
                <a:solidFill>
                  <a:srgbClr val="008000"/>
                </a:solidFill>
              </a:rPr>
              <a:t>population</a:t>
            </a:r>
            <a:r>
              <a:rPr lang="en-AU" sz="1600" b="1" i="1" dirty="0"/>
              <a:t> </a:t>
            </a:r>
            <a:r>
              <a:rPr lang="en-AU" sz="1600" b="1" i="1" dirty="0">
                <a:solidFill>
                  <a:srgbClr val="006600"/>
                </a:solidFill>
              </a:rPr>
              <a:t>increases</a:t>
            </a:r>
            <a:r>
              <a:rPr lang="en-AU" sz="1600" b="1" i="1" dirty="0"/>
              <a:t> </a:t>
            </a:r>
            <a:r>
              <a:rPr lang="en-AU" sz="1600" i="1" dirty="0"/>
              <a:t>exceeding </a:t>
            </a:r>
            <a:r>
              <a:rPr lang="en-AU" sz="1600" b="1" i="1" dirty="0">
                <a:solidFill>
                  <a:srgbClr val="FF0000"/>
                </a:solidFill>
              </a:rPr>
              <a:t>new housing  construction</a:t>
            </a:r>
          </a:p>
        </p:txBody>
      </p:sp>
      <p:pic>
        <p:nvPicPr>
          <p:cNvPr id="12" name="Picture 11">
            <a:extLst>
              <a:ext uri="{FF2B5EF4-FFF2-40B4-BE49-F238E27FC236}">
                <a16:creationId xmlns:a16="http://schemas.microsoft.com/office/drawing/2014/main" id="{754EF1CA-298E-98D5-4D88-C70444424873}"/>
              </a:ext>
            </a:extLst>
          </p:cNvPr>
          <p:cNvPicPr>
            <a:picLocks noChangeAspect="1"/>
          </p:cNvPicPr>
          <p:nvPr/>
        </p:nvPicPr>
        <p:blipFill>
          <a:blip r:embed="rId2"/>
          <a:stretch>
            <a:fillRect/>
          </a:stretch>
        </p:blipFill>
        <p:spPr>
          <a:xfrm>
            <a:off x="133526" y="4672503"/>
            <a:ext cx="847417" cy="823031"/>
          </a:xfrm>
          <a:prstGeom prst="rect">
            <a:avLst/>
          </a:prstGeom>
        </p:spPr>
      </p:pic>
      <p:pic>
        <p:nvPicPr>
          <p:cNvPr id="10" name="Picture 9">
            <a:extLst>
              <a:ext uri="{FF2B5EF4-FFF2-40B4-BE49-F238E27FC236}">
                <a16:creationId xmlns:a16="http://schemas.microsoft.com/office/drawing/2014/main" id="{43C5AC67-ACF2-3FD2-EA0D-5BF7654A3E2F}"/>
              </a:ext>
            </a:extLst>
          </p:cNvPr>
          <p:cNvPicPr>
            <a:picLocks noChangeAspect="1"/>
          </p:cNvPicPr>
          <p:nvPr/>
        </p:nvPicPr>
        <p:blipFill>
          <a:blip r:embed="rId3"/>
          <a:stretch>
            <a:fillRect/>
          </a:stretch>
        </p:blipFill>
        <p:spPr>
          <a:xfrm>
            <a:off x="1332529" y="962566"/>
            <a:ext cx="8910927" cy="5740010"/>
          </a:xfrm>
          <a:prstGeom prst="rect">
            <a:avLst/>
          </a:prstGeom>
        </p:spPr>
      </p:pic>
      <p:sp>
        <p:nvSpPr>
          <p:cNvPr id="11" name="TextBox 10">
            <a:extLst>
              <a:ext uri="{FF2B5EF4-FFF2-40B4-BE49-F238E27FC236}">
                <a16:creationId xmlns:a16="http://schemas.microsoft.com/office/drawing/2014/main" id="{347E6D84-D440-7D20-F4DF-0199A3C0AC03}"/>
              </a:ext>
            </a:extLst>
          </p:cNvPr>
          <p:cNvSpPr txBox="1"/>
          <p:nvPr/>
        </p:nvSpPr>
        <p:spPr>
          <a:xfrm>
            <a:off x="8771213" y="3204935"/>
            <a:ext cx="847417" cy="3170099"/>
          </a:xfrm>
          <a:prstGeom prst="rect">
            <a:avLst/>
          </a:prstGeom>
          <a:noFill/>
        </p:spPr>
        <p:txBody>
          <a:bodyPr wrap="square" rtlCol="0">
            <a:spAutoFit/>
          </a:bodyPr>
          <a:lstStyle/>
          <a:p>
            <a:r>
              <a:rPr lang="en-AU" b="1" dirty="0">
                <a:solidFill>
                  <a:srgbClr val="006600"/>
                </a:solidFill>
              </a:rPr>
              <a:t>+420</a:t>
            </a:r>
          </a:p>
          <a:p>
            <a:r>
              <a:rPr lang="en-AU" sz="1000" b="1" dirty="0">
                <a:solidFill>
                  <a:srgbClr val="006600"/>
                </a:solidFill>
              </a:rPr>
              <a:t>Thousand</a:t>
            </a:r>
          </a:p>
          <a:p>
            <a:r>
              <a:rPr lang="en-AU" sz="1000" b="1" dirty="0">
                <a:solidFill>
                  <a:srgbClr val="006600"/>
                </a:solidFill>
              </a:rPr>
              <a:t>Year to June 25</a:t>
            </a:r>
          </a:p>
          <a:p>
            <a:endParaRPr lang="en-AU" sz="1000" b="1" dirty="0">
              <a:solidFill>
                <a:srgbClr val="006600"/>
              </a:solidFill>
            </a:endParaRPr>
          </a:p>
          <a:p>
            <a:endParaRPr lang="en-AU" sz="1000" b="1" dirty="0">
              <a:solidFill>
                <a:srgbClr val="006600"/>
              </a:solidFill>
            </a:endParaRPr>
          </a:p>
          <a:p>
            <a:endParaRPr lang="en-AU" sz="1000" b="1" dirty="0">
              <a:solidFill>
                <a:srgbClr val="006600"/>
              </a:solidFill>
            </a:endParaRPr>
          </a:p>
          <a:p>
            <a:endParaRPr lang="en-AU" sz="1000" b="1" dirty="0">
              <a:solidFill>
                <a:srgbClr val="006600"/>
              </a:solidFill>
            </a:endParaRPr>
          </a:p>
          <a:p>
            <a:endParaRPr lang="en-AU" sz="1000" b="1" dirty="0">
              <a:solidFill>
                <a:srgbClr val="006600"/>
              </a:solidFill>
            </a:endParaRPr>
          </a:p>
          <a:p>
            <a:r>
              <a:rPr lang="en-AU" b="1" dirty="0">
                <a:solidFill>
                  <a:srgbClr val="FF0000"/>
                </a:solidFill>
              </a:rPr>
              <a:t>+ 174</a:t>
            </a:r>
          </a:p>
          <a:p>
            <a:endParaRPr lang="en-AU" b="1" dirty="0">
              <a:solidFill>
                <a:srgbClr val="FF0000"/>
              </a:solidFill>
            </a:endParaRPr>
          </a:p>
          <a:p>
            <a:pPr algn="ctr"/>
            <a:r>
              <a:rPr lang="en-AU" sz="1000" b="1" dirty="0">
                <a:solidFill>
                  <a:srgbClr val="FF0000"/>
                </a:solidFill>
              </a:rPr>
              <a:t>Thousand Year to Sept 25</a:t>
            </a:r>
          </a:p>
          <a:p>
            <a:endParaRPr lang="en-AU" b="1" dirty="0">
              <a:solidFill>
                <a:srgbClr val="FF0000"/>
              </a:solidFill>
            </a:endParaRPr>
          </a:p>
          <a:p>
            <a:r>
              <a:rPr lang="en-AU" b="1" dirty="0">
                <a:solidFill>
                  <a:srgbClr val="FF0000"/>
                </a:solidFill>
              </a:rPr>
              <a:t>  </a:t>
            </a:r>
          </a:p>
        </p:txBody>
      </p:sp>
      <p:pic>
        <p:nvPicPr>
          <p:cNvPr id="3" name="Picture 2">
            <a:extLst>
              <a:ext uri="{FF2B5EF4-FFF2-40B4-BE49-F238E27FC236}">
                <a16:creationId xmlns:a16="http://schemas.microsoft.com/office/drawing/2014/main" id="{1E9E00EE-19FD-C221-BEE5-10E2744383D8}"/>
              </a:ext>
            </a:extLst>
          </p:cNvPr>
          <p:cNvPicPr>
            <a:picLocks noChangeAspect="1"/>
          </p:cNvPicPr>
          <p:nvPr/>
        </p:nvPicPr>
        <p:blipFill>
          <a:blip r:embed="rId2"/>
          <a:stretch>
            <a:fillRect/>
          </a:stretch>
        </p:blipFill>
        <p:spPr>
          <a:xfrm>
            <a:off x="6096000" y="3940593"/>
            <a:ext cx="847417" cy="823031"/>
          </a:xfrm>
          <a:prstGeom prst="rect">
            <a:avLst/>
          </a:prstGeom>
        </p:spPr>
      </p:pic>
    </p:spTree>
    <p:extLst>
      <p:ext uri="{BB962C8B-B14F-4D97-AF65-F5344CB8AC3E}">
        <p14:creationId xmlns:p14="http://schemas.microsoft.com/office/powerpoint/2010/main" val="2180277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0B201-0739-7B13-6D16-F8EB6810DA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685DA3-0597-E4AC-1D71-6772A897DBAF}"/>
              </a:ext>
            </a:extLst>
          </p:cNvPr>
          <p:cNvSpPr>
            <a:spLocks noGrp="1"/>
          </p:cNvSpPr>
          <p:nvPr>
            <p:ph type="title"/>
          </p:nvPr>
        </p:nvSpPr>
        <p:spPr>
          <a:xfrm>
            <a:off x="356230" y="250371"/>
            <a:ext cx="9720000" cy="685800"/>
          </a:xfrm>
        </p:spPr>
        <p:txBody>
          <a:bodyPr/>
          <a:lstStyle/>
          <a:p>
            <a:r>
              <a:rPr lang="en-AU" sz="2000" dirty="0"/>
              <a:t>Australian Corporate Bonds and Term Deposits offer higher gross yields compared to Australian Shares</a:t>
            </a:r>
          </a:p>
        </p:txBody>
      </p:sp>
      <p:pic>
        <p:nvPicPr>
          <p:cNvPr id="5" name="Content Placeholder 4">
            <a:extLst>
              <a:ext uri="{FF2B5EF4-FFF2-40B4-BE49-F238E27FC236}">
                <a16:creationId xmlns:a16="http://schemas.microsoft.com/office/drawing/2014/main" id="{FDF1672A-C6F1-183E-4118-99CE3E11EC2E}"/>
              </a:ext>
            </a:extLst>
          </p:cNvPr>
          <p:cNvPicPr>
            <a:picLocks noGrp="1" noChangeAspect="1"/>
          </p:cNvPicPr>
          <p:nvPr>
            <p:ph idx="1"/>
          </p:nvPr>
        </p:nvPicPr>
        <p:blipFill>
          <a:blip r:embed="rId2"/>
          <a:stretch>
            <a:fillRect/>
          </a:stretch>
        </p:blipFill>
        <p:spPr>
          <a:xfrm>
            <a:off x="2115770" y="936171"/>
            <a:ext cx="7659601" cy="5759434"/>
          </a:xfrm>
          <a:prstGeom prst="rect">
            <a:avLst/>
          </a:prstGeom>
        </p:spPr>
      </p:pic>
      <p:sp>
        <p:nvSpPr>
          <p:cNvPr id="4" name="Slide Number Placeholder 3">
            <a:extLst>
              <a:ext uri="{FF2B5EF4-FFF2-40B4-BE49-F238E27FC236}">
                <a16:creationId xmlns:a16="http://schemas.microsoft.com/office/drawing/2014/main" id="{ADB734FE-6023-8BC0-9C09-243F72109109}"/>
              </a:ext>
            </a:extLst>
          </p:cNvPr>
          <p:cNvSpPr>
            <a:spLocks noGrp="1"/>
          </p:cNvSpPr>
          <p:nvPr>
            <p:ph type="sldNum" sz="quarter" idx="10"/>
          </p:nvPr>
        </p:nvSpPr>
        <p:spPr/>
        <p:txBody>
          <a:bodyPr/>
          <a:lstStyle/>
          <a:p>
            <a:fld id="{124866B3-8C2A-4B94-AF1A-57C3F889C822}" type="slidenum">
              <a:rPr lang="en-AU" smtClean="0"/>
              <a:pPr/>
              <a:t>51</a:t>
            </a:fld>
            <a:endParaRPr lang="en-AU" sz="941" dirty="0"/>
          </a:p>
        </p:txBody>
      </p:sp>
    </p:spTree>
    <p:extLst>
      <p:ext uri="{BB962C8B-B14F-4D97-AF65-F5344CB8AC3E}">
        <p14:creationId xmlns:p14="http://schemas.microsoft.com/office/powerpoint/2010/main" val="25758470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BEB0F6-D55E-651F-6EC1-684CAC6D2652}"/>
            </a:ext>
          </a:extLst>
        </p:cNvPr>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285EE943-3B2C-F0E0-D890-D9C9D9D09E96}"/>
              </a:ext>
            </a:extLst>
          </p:cNvPr>
          <p:cNvGraphicFramePr>
            <a:graphicFrameLocks noGrp="1"/>
          </p:cNvGraphicFramePr>
          <p:nvPr>
            <p:ph idx="1"/>
            <p:extLst>
              <p:ext uri="{D42A27DB-BD31-4B8C-83A1-F6EECF244321}">
                <p14:modId xmlns:p14="http://schemas.microsoft.com/office/powerpoint/2010/main" val="76692502"/>
              </p:ext>
            </p:extLst>
          </p:nvPr>
        </p:nvGraphicFramePr>
        <p:xfrm>
          <a:off x="331001" y="1428152"/>
          <a:ext cx="11529997" cy="4619951"/>
        </p:xfrm>
        <a:graphic>
          <a:graphicData uri="http://schemas.openxmlformats.org/drawingml/2006/table">
            <a:tbl>
              <a:tblPr firstRow="1" bandRow="1">
                <a:tableStyleId>{5C22544A-7EE6-4342-B048-85BDC9FD1C3A}</a:tableStyleId>
              </a:tblPr>
              <a:tblGrid>
                <a:gridCol w="2882500">
                  <a:extLst>
                    <a:ext uri="{9D8B030D-6E8A-4147-A177-3AD203B41FA5}">
                      <a16:colId xmlns:a16="http://schemas.microsoft.com/office/drawing/2014/main" val="1343003196"/>
                    </a:ext>
                  </a:extLst>
                </a:gridCol>
                <a:gridCol w="2586901">
                  <a:extLst>
                    <a:ext uri="{9D8B030D-6E8A-4147-A177-3AD203B41FA5}">
                      <a16:colId xmlns:a16="http://schemas.microsoft.com/office/drawing/2014/main" val="3880252219"/>
                    </a:ext>
                  </a:extLst>
                </a:gridCol>
                <a:gridCol w="3178096">
                  <a:extLst>
                    <a:ext uri="{9D8B030D-6E8A-4147-A177-3AD203B41FA5}">
                      <a16:colId xmlns:a16="http://schemas.microsoft.com/office/drawing/2014/main" val="2704860037"/>
                    </a:ext>
                  </a:extLst>
                </a:gridCol>
                <a:gridCol w="2882500">
                  <a:extLst>
                    <a:ext uri="{9D8B030D-6E8A-4147-A177-3AD203B41FA5}">
                      <a16:colId xmlns:a16="http://schemas.microsoft.com/office/drawing/2014/main" val="3537530459"/>
                    </a:ext>
                  </a:extLst>
                </a:gridCol>
              </a:tblGrid>
              <a:tr h="0">
                <a:tc>
                  <a:txBody>
                    <a:bodyPr/>
                    <a:lstStyle/>
                    <a:p>
                      <a:r>
                        <a:rPr kumimoji="0" lang="en-AU" sz="2400" b="1" i="0" u="none" strike="noStrike" kern="1200" cap="none" spc="0" normalizeH="0" baseline="0" noProof="0" dirty="0">
                          <a:ln>
                            <a:noFill/>
                          </a:ln>
                          <a:solidFill>
                            <a:srgbClr val="161818"/>
                          </a:solidFill>
                          <a:effectLst/>
                          <a:uLnTx/>
                          <a:uFillTx/>
                          <a:latin typeface="+mn-lt"/>
                          <a:ea typeface="+mj-ea"/>
                          <a:cs typeface="+mj-cs"/>
                        </a:rPr>
                        <a:t> Tariffs</a:t>
                      </a:r>
                      <a:endParaRPr lang="en-AU" sz="2000" dirty="0"/>
                    </a:p>
                  </a:txBody>
                  <a:tcPr/>
                </a:tc>
                <a:tc>
                  <a:txBody>
                    <a:bodyPr/>
                    <a:lstStyle/>
                    <a:p>
                      <a:pPr algn="ctr"/>
                      <a:r>
                        <a:rPr lang="en-AU" sz="2000" dirty="0"/>
                        <a:t> 2024 under President Biden</a:t>
                      </a:r>
                    </a:p>
                  </a:txBody>
                  <a:tcPr/>
                </a:tc>
                <a:tc>
                  <a:txBody>
                    <a:bodyPr/>
                    <a:lstStyle/>
                    <a:p>
                      <a:pPr algn="ctr"/>
                      <a:r>
                        <a:rPr lang="en-AU" sz="2000" dirty="0"/>
                        <a:t> </a:t>
                      </a:r>
                      <a:r>
                        <a:rPr lang="en-AU" sz="1800" i="1" dirty="0"/>
                        <a:t>Trump’s ‘Liberation Day</a:t>
                      </a:r>
                    </a:p>
                    <a:p>
                      <a:pPr algn="ctr"/>
                      <a:r>
                        <a:rPr lang="en-AU" sz="2000" dirty="0"/>
                        <a:t>April 2 to April 8 </a:t>
                      </a:r>
                    </a:p>
                    <a:p>
                      <a:pPr algn="ctr"/>
                      <a:r>
                        <a:rPr lang="en-AU" sz="2000" dirty="0"/>
                        <a:t>2025</a:t>
                      </a:r>
                    </a:p>
                  </a:txBody>
                  <a:tcPr/>
                </a:tc>
                <a:tc>
                  <a:txBody>
                    <a:bodyPr/>
                    <a:lstStyle/>
                    <a:p>
                      <a:pPr algn="ctr"/>
                      <a:r>
                        <a:rPr lang="en-AU" sz="2400" dirty="0"/>
                        <a:t>Latest </a:t>
                      </a:r>
                    </a:p>
                    <a:p>
                      <a:pPr algn="ctr"/>
                      <a:r>
                        <a:rPr lang="en-AU" sz="2400" dirty="0"/>
                        <a:t>April  2026</a:t>
                      </a:r>
                    </a:p>
                  </a:txBody>
                  <a:tcPr/>
                </a:tc>
                <a:extLst>
                  <a:ext uri="{0D108BD9-81ED-4DB2-BD59-A6C34878D82A}">
                    <a16:rowId xmlns:a16="http://schemas.microsoft.com/office/drawing/2014/main" val="3020866062"/>
                  </a:ext>
                </a:extLst>
              </a:tr>
              <a:tr h="370840">
                <a:tc>
                  <a:txBody>
                    <a:bodyPr/>
                    <a:lstStyle/>
                    <a:p>
                      <a:r>
                        <a:rPr lang="en-AU" sz="2400" dirty="0"/>
                        <a:t>   </a:t>
                      </a:r>
                      <a:r>
                        <a:rPr lang="en-AU" sz="2400" b="1" dirty="0">
                          <a:solidFill>
                            <a:srgbClr val="006600"/>
                          </a:solidFill>
                        </a:rPr>
                        <a:t>AUSTRALIA</a:t>
                      </a:r>
                    </a:p>
                  </a:txBody>
                  <a:tcPr/>
                </a:tc>
                <a:tc>
                  <a:txBody>
                    <a:bodyPr/>
                    <a:lstStyle/>
                    <a:p>
                      <a:r>
                        <a:rPr lang="en-AU" sz="2400" dirty="0"/>
                        <a:t>           0 % </a:t>
                      </a:r>
                    </a:p>
                  </a:txBody>
                  <a:tcPr/>
                </a:tc>
                <a:tc>
                  <a:txBody>
                    <a:bodyPr/>
                    <a:lstStyle/>
                    <a:p>
                      <a:pPr algn="ctr"/>
                      <a:r>
                        <a:rPr lang="en-AU" sz="2400" b="1" dirty="0">
                          <a:solidFill>
                            <a:srgbClr val="008000"/>
                          </a:solidFill>
                        </a:rPr>
                        <a:t>10 %  </a:t>
                      </a:r>
                    </a:p>
                  </a:txBody>
                  <a:tcPr/>
                </a:tc>
                <a:tc>
                  <a:txBody>
                    <a:bodyPr/>
                    <a:lstStyle/>
                    <a:p>
                      <a:pPr algn="ctr"/>
                      <a:r>
                        <a:rPr lang="en-AU" sz="2400" b="1" dirty="0">
                          <a:solidFill>
                            <a:srgbClr val="008000"/>
                          </a:solidFill>
                        </a:rPr>
                        <a:t>10 %</a:t>
                      </a:r>
                    </a:p>
                  </a:txBody>
                  <a:tcPr/>
                </a:tc>
                <a:extLst>
                  <a:ext uri="{0D108BD9-81ED-4DB2-BD59-A6C34878D82A}">
                    <a16:rowId xmlns:a16="http://schemas.microsoft.com/office/drawing/2014/main" val="464065513"/>
                  </a:ext>
                </a:extLst>
              </a:tr>
              <a:tr h="370840">
                <a:tc>
                  <a:txBody>
                    <a:bodyPr/>
                    <a:lstStyle/>
                    <a:p>
                      <a:r>
                        <a:rPr lang="en-AU" sz="2400" dirty="0"/>
                        <a:t>   EUROPE</a:t>
                      </a:r>
                    </a:p>
                  </a:txBody>
                  <a:tcPr/>
                </a:tc>
                <a:tc>
                  <a:txBody>
                    <a:bodyPr/>
                    <a:lstStyle/>
                    <a:p>
                      <a:pPr algn="ctr"/>
                      <a:r>
                        <a:rPr lang="en-AU" sz="2400" dirty="0"/>
                        <a:t>  2 %</a:t>
                      </a:r>
                    </a:p>
                  </a:txBody>
                  <a:tcPr/>
                </a:tc>
                <a:tc>
                  <a:txBody>
                    <a:bodyPr/>
                    <a:lstStyle/>
                    <a:p>
                      <a:pPr algn="ctr"/>
                      <a:r>
                        <a:rPr lang="en-AU" sz="2400" dirty="0"/>
                        <a:t>20 %</a:t>
                      </a:r>
                    </a:p>
                  </a:txBody>
                  <a:tcPr/>
                </a:tc>
                <a:tc>
                  <a:txBody>
                    <a:bodyPr/>
                    <a:lstStyle/>
                    <a:p>
                      <a:pPr algn="ctr"/>
                      <a:r>
                        <a:rPr lang="en-AU" sz="2400" dirty="0"/>
                        <a:t>15 %</a:t>
                      </a:r>
                    </a:p>
                  </a:txBody>
                  <a:tcPr/>
                </a:tc>
                <a:extLst>
                  <a:ext uri="{0D108BD9-81ED-4DB2-BD59-A6C34878D82A}">
                    <a16:rowId xmlns:a16="http://schemas.microsoft.com/office/drawing/2014/main" val="3244767016"/>
                  </a:ext>
                </a:extLst>
              </a:tr>
              <a:tr h="370840">
                <a:tc>
                  <a:txBody>
                    <a:bodyPr/>
                    <a:lstStyle/>
                    <a:p>
                      <a:r>
                        <a:rPr lang="en-AU" sz="2400" dirty="0"/>
                        <a:t>   </a:t>
                      </a:r>
                      <a:r>
                        <a:rPr lang="en-AU" sz="2400" b="1" dirty="0">
                          <a:solidFill>
                            <a:srgbClr val="FF0000"/>
                          </a:solidFill>
                        </a:rPr>
                        <a:t>CHINA</a:t>
                      </a:r>
                    </a:p>
                  </a:txBody>
                  <a:tcPr/>
                </a:tc>
                <a:tc>
                  <a:txBody>
                    <a:bodyPr/>
                    <a:lstStyle/>
                    <a:p>
                      <a:pPr algn="ctr"/>
                      <a:r>
                        <a:rPr lang="en-AU" sz="2400" dirty="0"/>
                        <a:t>16 %</a:t>
                      </a:r>
                    </a:p>
                  </a:txBody>
                  <a:tcPr/>
                </a:tc>
                <a:tc>
                  <a:txBody>
                    <a:bodyPr/>
                    <a:lstStyle/>
                    <a:p>
                      <a:pPr algn="ctr"/>
                      <a:r>
                        <a:rPr lang="en-AU" sz="2400" b="1" dirty="0">
                          <a:solidFill>
                            <a:srgbClr val="FF0000"/>
                          </a:solidFill>
                        </a:rPr>
                        <a:t>145 %</a:t>
                      </a:r>
                    </a:p>
                  </a:txBody>
                  <a:tcPr/>
                </a:tc>
                <a:tc>
                  <a:txBody>
                    <a:bodyPr/>
                    <a:lstStyle/>
                    <a:p>
                      <a:pPr marL="0" marR="0" lvl="0" indent="0" algn="ctr" defTabSz="914332" rtl="0" eaLnBrk="1" fontAlgn="auto" latinLnBrk="0" hangingPunct="1">
                        <a:lnSpc>
                          <a:spcPct val="100000"/>
                        </a:lnSpc>
                        <a:spcBef>
                          <a:spcPts val="0"/>
                        </a:spcBef>
                        <a:spcAft>
                          <a:spcPts val="0"/>
                        </a:spcAft>
                        <a:buClrTx/>
                        <a:buSzTx/>
                        <a:buFontTx/>
                        <a:buNone/>
                        <a:tabLst/>
                        <a:defRPr/>
                      </a:pPr>
                      <a:r>
                        <a:rPr lang="en-AU" sz="2400" b="1" dirty="0">
                          <a:solidFill>
                            <a:srgbClr val="FF0000"/>
                          </a:solidFill>
                        </a:rPr>
                        <a:t>20 %</a:t>
                      </a:r>
                    </a:p>
                  </a:txBody>
                  <a:tcPr/>
                </a:tc>
                <a:extLst>
                  <a:ext uri="{0D108BD9-81ED-4DB2-BD59-A6C34878D82A}">
                    <a16:rowId xmlns:a16="http://schemas.microsoft.com/office/drawing/2014/main" val="978280049"/>
                  </a:ext>
                </a:extLst>
              </a:tr>
              <a:tr h="370840">
                <a:tc>
                  <a:txBody>
                    <a:bodyPr/>
                    <a:lstStyle/>
                    <a:p>
                      <a:r>
                        <a:rPr lang="en-AU" sz="2400" dirty="0"/>
                        <a:t>   JAPAN</a:t>
                      </a:r>
                    </a:p>
                  </a:txBody>
                  <a:tcPr/>
                </a:tc>
                <a:tc>
                  <a:txBody>
                    <a:bodyPr/>
                    <a:lstStyle/>
                    <a:p>
                      <a:r>
                        <a:rPr lang="en-AU" dirty="0"/>
                        <a:t>               </a:t>
                      </a:r>
                      <a:r>
                        <a:rPr lang="en-AU" sz="2400" dirty="0"/>
                        <a:t>2 %</a:t>
                      </a:r>
                    </a:p>
                  </a:txBody>
                  <a:tcPr/>
                </a:tc>
                <a:tc>
                  <a:txBody>
                    <a:bodyPr/>
                    <a:lstStyle/>
                    <a:p>
                      <a:pPr algn="ctr"/>
                      <a:r>
                        <a:rPr lang="en-AU" sz="2400" dirty="0"/>
                        <a:t>25 %</a:t>
                      </a:r>
                    </a:p>
                  </a:txBody>
                  <a:tcPr/>
                </a:tc>
                <a:tc>
                  <a:txBody>
                    <a:bodyPr/>
                    <a:lstStyle/>
                    <a:p>
                      <a:pPr algn="ctr"/>
                      <a:r>
                        <a:rPr lang="en-AU" sz="2400" dirty="0"/>
                        <a:t>15 %</a:t>
                      </a:r>
                    </a:p>
                  </a:txBody>
                  <a:tcPr/>
                </a:tc>
                <a:extLst>
                  <a:ext uri="{0D108BD9-81ED-4DB2-BD59-A6C34878D82A}">
                    <a16:rowId xmlns:a16="http://schemas.microsoft.com/office/drawing/2014/main" val="301560108"/>
                  </a:ext>
                </a:extLst>
              </a:tr>
              <a:tr h="370840">
                <a:tc>
                  <a:txBody>
                    <a:bodyPr/>
                    <a:lstStyle/>
                    <a:p>
                      <a:pPr algn="ctr"/>
                      <a:r>
                        <a:rPr lang="en-AU" sz="2000" i="1" dirty="0"/>
                        <a:t>Aluminium &amp; Steel</a:t>
                      </a:r>
                    </a:p>
                  </a:txBody>
                  <a:tcPr/>
                </a:tc>
                <a:tc>
                  <a:txBody>
                    <a:bodyPr/>
                    <a:lstStyle/>
                    <a:p>
                      <a:pPr algn="ctr"/>
                      <a:r>
                        <a:rPr kumimoji="0" lang="en-AU" sz="1801" b="0" i="0" u="none" strike="noStrike" kern="1200" cap="none" spc="0" normalizeH="0" baseline="0" noProof="0" dirty="0">
                          <a:ln>
                            <a:noFill/>
                          </a:ln>
                          <a:solidFill>
                            <a:prstClr val="black"/>
                          </a:solidFill>
                          <a:effectLst/>
                          <a:uLnTx/>
                          <a:uFillTx/>
                          <a:latin typeface="+mn-lt"/>
                          <a:ea typeface="+mn-ea"/>
                          <a:cs typeface="+mn-cs"/>
                        </a:rPr>
                        <a:t> </a:t>
                      </a:r>
                      <a:r>
                        <a:rPr kumimoji="0" lang="en-AU" sz="2000" b="0" i="0" u="none" strike="noStrike" kern="1200" cap="none" spc="0" normalizeH="0" baseline="0" noProof="0" dirty="0">
                          <a:ln>
                            <a:noFill/>
                          </a:ln>
                          <a:solidFill>
                            <a:prstClr val="black"/>
                          </a:solidFill>
                          <a:effectLst/>
                          <a:uLnTx/>
                          <a:uFillTx/>
                          <a:latin typeface="+mn-lt"/>
                          <a:ea typeface="+mn-ea"/>
                          <a:cs typeface="+mn-cs"/>
                        </a:rPr>
                        <a:t>25%  </a:t>
                      </a:r>
                      <a:r>
                        <a:rPr kumimoji="0" lang="en-AU" sz="1600" b="0" i="0" u="none" strike="noStrike" kern="1200" cap="none" spc="0" normalizeH="0" baseline="0" noProof="0" dirty="0">
                          <a:ln>
                            <a:noFill/>
                          </a:ln>
                          <a:solidFill>
                            <a:prstClr val="black"/>
                          </a:solidFill>
                          <a:effectLst/>
                          <a:uLnTx/>
                          <a:uFillTx/>
                          <a:latin typeface="+mn-lt"/>
                          <a:ea typeface="+mn-ea"/>
                          <a:cs typeface="+mn-cs"/>
                        </a:rPr>
                        <a:t>China  &amp; Mexico </a:t>
                      </a:r>
                      <a:endParaRPr lang="en-AU" sz="1600" i="1" dirty="0"/>
                    </a:p>
                  </a:txBody>
                  <a:tcPr/>
                </a:tc>
                <a:tc>
                  <a:txBody>
                    <a:bodyPr/>
                    <a:lstStyle/>
                    <a:p>
                      <a:pPr algn="ctr"/>
                      <a:r>
                        <a:rPr lang="en-AU" sz="2400" i="1" dirty="0"/>
                        <a:t>           25 % </a:t>
                      </a:r>
                      <a:r>
                        <a:rPr lang="en-AU" sz="1600" i="1" dirty="0"/>
                        <a:t>all countries</a:t>
                      </a:r>
                    </a:p>
                  </a:txBody>
                  <a:tcPr/>
                </a:tc>
                <a:tc>
                  <a:txBody>
                    <a:bodyPr/>
                    <a:lstStyle/>
                    <a:p>
                      <a:pPr algn="ctr"/>
                      <a:r>
                        <a:rPr lang="en-AU" sz="2400" i="1" dirty="0"/>
                        <a:t>      50 %   </a:t>
                      </a:r>
                      <a:r>
                        <a:rPr lang="en-AU" sz="2000" i="1" dirty="0"/>
                        <a:t>All</a:t>
                      </a:r>
                    </a:p>
                  </a:txBody>
                  <a:tcPr/>
                </a:tc>
                <a:extLst>
                  <a:ext uri="{0D108BD9-81ED-4DB2-BD59-A6C34878D82A}">
                    <a16:rowId xmlns:a16="http://schemas.microsoft.com/office/drawing/2014/main" val="1540883179"/>
                  </a:ext>
                </a:extLst>
              </a:tr>
              <a:tr h="505151">
                <a:tc>
                  <a:txBody>
                    <a:bodyPr/>
                    <a:lstStyle/>
                    <a:p>
                      <a:r>
                        <a:rPr lang="en-AU" sz="2000" b="1" i="1" dirty="0">
                          <a:solidFill>
                            <a:srgbClr val="7030A0"/>
                          </a:solidFill>
                        </a:rPr>
                        <a:t>   </a:t>
                      </a:r>
                      <a:r>
                        <a:rPr lang="en-AU" sz="2400" b="1" i="1" dirty="0">
                          <a:solidFill>
                            <a:srgbClr val="7030A0"/>
                          </a:solidFill>
                        </a:rPr>
                        <a:t>Pharmaceuticals</a:t>
                      </a:r>
                    </a:p>
                  </a:txBody>
                  <a:tcPr/>
                </a:tc>
                <a:tc>
                  <a:txBody>
                    <a:bodyPr/>
                    <a:lstStyle/>
                    <a:p>
                      <a:pPr algn="ctr"/>
                      <a:r>
                        <a:rPr kumimoji="0" lang="en-AU" sz="2000" b="1" i="0" u="none" strike="noStrike" kern="1200" cap="none" spc="0" normalizeH="0" baseline="0" noProof="0" dirty="0">
                          <a:ln>
                            <a:noFill/>
                          </a:ln>
                          <a:solidFill>
                            <a:srgbClr val="7030A0"/>
                          </a:solidFill>
                          <a:effectLst/>
                          <a:uLnTx/>
                          <a:uFillTx/>
                          <a:latin typeface="+mn-lt"/>
                          <a:ea typeface="+mn-ea"/>
                          <a:cs typeface="+mn-cs"/>
                        </a:rPr>
                        <a:t> N/A</a:t>
                      </a:r>
                      <a:endParaRPr lang="en-AU" sz="2000" b="1" i="1" dirty="0">
                        <a:solidFill>
                          <a:srgbClr val="7030A0"/>
                        </a:solidFill>
                      </a:endParaRPr>
                    </a:p>
                  </a:txBody>
                  <a:tcPr/>
                </a:tc>
                <a:tc>
                  <a:txBody>
                    <a:bodyPr/>
                    <a:lstStyle/>
                    <a:p>
                      <a:pPr algn="ctr"/>
                      <a:r>
                        <a:rPr lang="en-AU" sz="2000" b="1" i="1" dirty="0">
                          <a:solidFill>
                            <a:srgbClr val="7030A0"/>
                          </a:solidFill>
                        </a:rPr>
                        <a:t>0 %</a:t>
                      </a:r>
                    </a:p>
                  </a:txBody>
                  <a:tcPr/>
                </a:tc>
                <a:tc>
                  <a:txBody>
                    <a:bodyPr/>
                    <a:lstStyle/>
                    <a:p>
                      <a:pPr algn="ctr"/>
                      <a:r>
                        <a:rPr lang="en-AU" sz="2400" b="1" i="1" dirty="0">
                          <a:solidFill>
                            <a:srgbClr val="7030A0"/>
                          </a:solidFill>
                        </a:rPr>
                        <a:t>100 %</a:t>
                      </a:r>
                    </a:p>
                  </a:txBody>
                  <a:tcPr/>
                </a:tc>
                <a:extLst>
                  <a:ext uri="{0D108BD9-81ED-4DB2-BD59-A6C34878D82A}">
                    <a16:rowId xmlns:a16="http://schemas.microsoft.com/office/drawing/2014/main" val="1018163678"/>
                  </a:ext>
                </a:extLst>
              </a:tr>
              <a:tr h="370840">
                <a:tc>
                  <a:txBody>
                    <a:bodyPr/>
                    <a:lstStyle/>
                    <a:p>
                      <a:pPr algn="ctr"/>
                      <a:r>
                        <a:rPr lang="en-AU" sz="2400" dirty="0"/>
                        <a:t>  </a:t>
                      </a:r>
                      <a:r>
                        <a:rPr lang="en-AU" sz="2400" b="1" dirty="0">
                          <a:solidFill>
                            <a:srgbClr val="0000FF"/>
                          </a:solidFill>
                        </a:rPr>
                        <a:t>USA Effective Tariff rate </a:t>
                      </a:r>
                    </a:p>
                  </a:txBody>
                  <a:tcPr/>
                </a:tc>
                <a:tc>
                  <a:txBody>
                    <a:bodyPr/>
                    <a:lstStyle/>
                    <a:p>
                      <a:pPr algn="ctr"/>
                      <a:r>
                        <a:rPr lang="en-AU" sz="2800" dirty="0"/>
                        <a:t>   </a:t>
                      </a:r>
                      <a:r>
                        <a:rPr lang="en-AU" sz="2800" b="1" dirty="0">
                          <a:solidFill>
                            <a:srgbClr val="0000FF"/>
                          </a:solidFill>
                        </a:rPr>
                        <a:t>2.4 %</a:t>
                      </a:r>
                    </a:p>
                  </a:txBody>
                  <a:tcPr/>
                </a:tc>
                <a:tc>
                  <a:txBody>
                    <a:bodyPr/>
                    <a:lstStyle/>
                    <a:p>
                      <a:pPr algn="ctr"/>
                      <a:r>
                        <a:rPr lang="en-AU" sz="2800" b="1" dirty="0">
                          <a:solidFill>
                            <a:srgbClr val="0000FF"/>
                          </a:solidFill>
                        </a:rPr>
                        <a:t>24 %</a:t>
                      </a:r>
                    </a:p>
                  </a:txBody>
                  <a:tcPr/>
                </a:tc>
                <a:tc>
                  <a:txBody>
                    <a:bodyPr/>
                    <a:lstStyle/>
                    <a:p>
                      <a:pPr algn="ctr"/>
                      <a:r>
                        <a:rPr lang="en-AU" sz="2800" b="1" dirty="0">
                          <a:solidFill>
                            <a:srgbClr val="0000FF"/>
                          </a:solidFill>
                        </a:rPr>
                        <a:t>   11.8 %</a:t>
                      </a:r>
                    </a:p>
                  </a:txBody>
                  <a:tcPr/>
                </a:tc>
                <a:extLst>
                  <a:ext uri="{0D108BD9-81ED-4DB2-BD59-A6C34878D82A}">
                    <a16:rowId xmlns:a16="http://schemas.microsoft.com/office/drawing/2014/main" val="2431724035"/>
                  </a:ext>
                </a:extLst>
              </a:tr>
            </a:tbl>
          </a:graphicData>
        </a:graphic>
      </p:graphicFrame>
      <p:sp>
        <p:nvSpPr>
          <p:cNvPr id="3" name="Slide Number Placeholder 2">
            <a:extLst>
              <a:ext uri="{FF2B5EF4-FFF2-40B4-BE49-F238E27FC236}">
                <a16:creationId xmlns:a16="http://schemas.microsoft.com/office/drawing/2014/main" id="{3FA049B9-07AE-5F16-11C7-EAB39ABD3B56}"/>
              </a:ext>
            </a:extLst>
          </p:cNvPr>
          <p:cNvSpPr>
            <a:spLocks noGrp="1"/>
          </p:cNvSpPr>
          <p:nvPr>
            <p:ph type="sldNum" sz="quarter" idx="12"/>
          </p:nvPr>
        </p:nvSpPr>
        <p:spPr/>
        <p:txBody>
          <a:bodyPr/>
          <a:lstStyle/>
          <a:p>
            <a:fld id="{E6316B6A-336A-44FF-82DA-A4D1594FA055}" type="slidenum">
              <a:rPr lang="en-AU" smtClean="0"/>
              <a:t>52</a:t>
            </a:fld>
            <a:endParaRPr lang="en-AU" dirty="0"/>
          </a:p>
        </p:txBody>
      </p:sp>
      <p:sp>
        <p:nvSpPr>
          <p:cNvPr id="4" name="Title 3">
            <a:extLst>
              <a:ext uri="{FF2B5EF4-FFF2-40B4-BE49-F238E27FC236}">
                <a16:creationId xmlns:a16="http://schemas.microsoft.com/office/drawing/2014/main" id="{1ABD40AA-FD91-9A11-FC08-EE4B281109F2}"/>
              </a:ext>
            </a:extLst>
          </p:cNvPr>
          <p:cNvSpPr>
            <a:spLocks noGrp="1"/>
          </p:cNvSpPr>
          <p:nvPr>
            <p:ph type="title"/>
          </p:nvPr>
        </p:nvSpPr>
        <p:spPr>
          <a:xfrm>
            <a:off x="74428" y="301019"/>
            <a:ext cx="10398641" cy="765544"/>
          </a:xfrm>
        </p:spPr>
        <p:txBody>
          <a:bodyPr/>
          <a:lstStyle/>
          <a:p>
            <a:r>
              <a:rPr lang="en-AU" sz="2000" dirty="0"/>
              <a:t>President Trump in April 2025 :</a:t>
            </a:r>
            <a:br>
              <a:rPr lang="en-AU" sz="2000" dirty="0"/>
            </a:br>
            <a:r>
              <a:rPr lang="en-AU" sz="2400" b="0" i="1" dirty="0">
                <a:solidFill>
                  <a:srgbClr val="0000FF"/>
                </a:solidFill>
                <a:effectLst/>
                <a:latin typeface="Arial" panose="020B0604020202020204" pitchFamily="34" charset="0"/>
                <a:cs typeface="Arial" panose="020B0604020202020204" pitchFamily="34" charset="0"/>
              </a:rPr>
              <a:t>“ I always say </a:t>
            </a:r>
            <a:r>
              <a:rPr lang="en-AU" sz="2400" i="1" dirty="0">
                <a:solidFill>
                  <a:srgbClr val="0000FF"/>
                </a:solidFill>
                <a:effectLst/>
                <a:latin typeface="Arial" panose="020B0604020202020204" pitchFamily="34" charset="0"/>
                <a:cs typeface="Arial" panose="020B0604020202020204" pitchFamily="34" charset="0"/>
              </a:rPr>
              <a:t>‘ tariffs' is the most beautiful word </a:t>
            </a:r>
            <a:r>
              <a:rPr lang="en-AU" sz="2400" b="0" i="1" dirty="0">
                <a:solidFill>
                  <a:srgbClr val="0000FF"/>
                </a:solidFill>
                <a:effectLst/>
                <a:latin typeface="Arial" panose="020B0604020202020204" pitchFamily="34" charset="0"/>
                <a:cs typeface="Arial" panose="020B0604020202020204" pitchFamily="34" charset="0"/>
              </a:rPr>
              <a:t>to me in the dictionary ” *</a:t>
            </a:r>
            <a:endParaRPr lang="en-AU" sz="2400" i="1" dirty="0">
              <a:solidFill>
                <a:srgbClr val="0000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4F192A0-A94F-917B-1F9F-67AE9C540F68}"/>
              </a:ext>
            </a:extLst>
          </p:cNvPr>
          <p:cNvSpPr txBox="1"/>
          <p:nvPr/>
        </p:nvSpPr>
        <p:spPr>
          <a:xfrm>
            <a:off x="0" y="6361741"/>
            <a:ext cx="11802140" cy="461665"/>
          </a:xfrm>
          <a:prstGeom prst="rect">
            <a:avLst/>
          </a:prstGeom>
          <a:noFill/>
        </p:spPr>
        <p:txBody>
          <a:bodyPr wrap="square" rtlCol="0">
            <a:spAutoFit/>
          </a:bodyPr>
          <a:lstStyle/>
          <a:p>
            <a:r>
              <a:rPr lang="en-AU" sz="1200" b="1" dirty="0"/>
              <a:t>Source NPR  </a:t>
            </a:r>
            <a:r>
              <a:rPr lang="en-AU" sz="1200" b="1" dirty="0">
                <a:hlinkClick r:id="rId3"/>
              </a:rPr>
              <a:t>https://www.npr.org/2025/04/09/nx-s1-5355661/tariffs-history-meaning</a:t>
            </a:r>
            <a:r>
              <a:rPr lang="en-AU" sz="1200" b="1" dirty="0"/>
              <a:t> ,  World Trade Organisation for 2024 data   World Tariff Profiles    </a:t>
            </a:r>
          </a:p>
          <a:p>
            <a:r>
              <a:rPr lang="en-AU" sz="1200" b="1" dirty="0"/>
              <a:t>and  Yale University  Budget Labs</a:t>
            </a:r>
          </a:p>
        </p:txBody>
      </p:sp>
      <p:sp>
        <p:nvSpPr>
          <p:cNvPr id="7" name="Oval 6">
            <a:extLst>
              <a:ext uri="{FF2B5EF4-FFF2-40B4-BE49-F238E27FC236}">
                <a16:creationId xmlns:a16="http://schemas.microsoft.com/office/drawing/2014/main" id="{D2B4BE45-8F42-47F4-51CB-BFB979E93024}"/>
              </a:ext>
            </a:extLst>
          </p:cNvPr>
          <p:cNvSpPr/>
          <p:nvPr/>
        </p:nvSpPr>
        <p:spPr>
          <a:xfrm>
            <a:off x="9670310" y="5268686"/>
            <a:ext cx="1605517" cy="731466"/>
          </a:xfrm>
          <a:prstGeom prst="ellipse">
            <a:avLst/>
          </a:prstGeom>
          <a:noFill/>
          <a:ln w="38100">
            <a:solidFill>
              <a:srgbClr val="00B0F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4977333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73972-42BC-3A5F-03A5-ABF45E3CAC04}"/>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79EFFFD-2A75-4DA7-A56A-7C44E8A989C4}"/>
              </a:ext>
            </a:extLst>
          </p:cNvPr>
          <p:cNvSpPr>
            <a:spLocks noGrp="1"/>
          </p:cNvSpPr>
          <p:nvPr>
            <p:ph type="sldNum" sz="quarter" idx="12"/>
          </p:nvPr>
        </p:nvSpPr>
        <p:spPr/>
        <p:txBody>
          <a:bodyPr/>
          <a:lstStyle/>
          <a:p>
            <a:fld id="{E6316B6A-336A-44FF-82DA-A4D1594FA055}" type="slidenum">
              <a:rPr lang="en-AU" smtClean="0"/>
              <a:t>53</a:t>
            </a:fld>
            <a:endParaRPr lang="en-AU" dirty="0"/>
          </a:p>
        </p:txBody>
      </p:sp>
      <p:sp>
        <p:nvSpPr>
          <p:cNvPr id="4" name="Title 3">
            <a:extLst>
              <a:ext uri="{FF2B5EF4-FFF2-40B4-BE49-F238E27FC236}">
                <a16:creationId xmlns:a16="http://schemas.microsoft.com/office/drawing/2014/main" id="{6A329350-057E-1134-8E26-3B40ABDBD65D}"/>
              </a:ext>
            </a:extLst>
          </p:cNvPr>
          <p:cNvSpPr>
            <a:spLocks noGrp="1"/>
          </p:cNvSpPr>
          <p:nvPr>
            <p:ph type="title"/>
          </p:nvPr>
        </p:nvSpPr>
        <p:spPr>
          <a:xfrm>
            <a:off x="104663" y="276148"/>
            <a:ext cx="10389166" cy="872260"/>
          </a:xfrm>
        </p:spPr>
        <p:txBody>
          <a:bodyPr/>
          <a:lstStyle/>
          <a:p>
            <a:r>
              <a:rPr lang="en-AU" sz="2000" i="1" dirty="0">
                <a:solidFill>
                  <a:schemeClr val="accent1"/>
                </a:solidFill>
              </a:rPr>
              <a:t>“Back to the Future” </a:t>
            </a:r>
            <a:r>
              <a:rPr lang="en-AU" sz="2000" dirty="0">
                <a:solidFill>
                  <a:schemeClr val="accent1"/>
                </a:solidFill>
              </a:rPr>
              <a:t>for US trade policy  </a:t>
            </a:r>
            <a:r>
              <a:rPr lang="en-AU" sz="2000" dirty="0"/>
              <a:t>:  </a:t>
            </a:r>
            <a:r>
              <a:rPr lang="en-AU" sz="2000" b="1" dirty="0"/>
              <a:t>American consumers confront an  “</a:t>
            </a:r>
            <a:r>
              <a:rPr lang="en-AU" sz="2000" b="1" i="1" dirty="0">
                <a:solidFill>
                  <a:srgbClr val="0000FF"/>
                </a:solidFill>
              </a:rPr>
              <a:t>average effective tariff rate of </a:t>
            </a:r>
            <a:r>
              <a:rPr lang="en-AU" sz="2000" i="1" dirty="0">
                <a:solidFill>
                  <a:srgbClr val="0000FF"/>
                </a:solidFill>
              </a:rPr>
              <a:t>17.9 </a:t>
            </a:r>
            <a:r>
              <a:rPr lang="en-AU" sz="2000" b="1" i="1" dirty="0">
                <a:solidFill>
                  <a:srgbClr val="0000FF"/>
                </a:solidFill>
              </a:rPr>
              <a:t>%</a:t>
            </a:r>
            <a:r>
              <a:rPr lang="en-AU" sz="2000" dirty="0"/>
              <a:t>  according to the Yale University’s  Budget Lab.</a:t>
            </a:r>
            <a:br>
              <a:rPr lang="en-AU" sz="2000" dirty="0"/>
            </a:br>
            <a:r>
              <a:rPr lang="en-AU" sz="2000" dirty="0"/>
              <a:t>  </a:t>
            </a:r>
            <a:br>
              <a:rPr lang="en-AU" sz="2000" dirty="0"/>
            </a:br>
            <a:br>
              <a:rPr lang="en-AU" sz="2000" dirty="0"/>
            </a:br>
            <a:r>
              <a:rPr lang="en-AU" sz="2000" dirty="0"/>
              <a:t> </a:t>
            </a:r>
          </a:p>
        </p:txBody>
      </p:sp>
      <p:sp>
        <p:nvSpPr>
          <p:cNvPr id="5" name="TextBox 4">
            <a:extLst>
              <a:ext uri="{FF2B5EF4-FFF2-40B4-BE49-F238E27FC236}">
                <a16:creationId xmlns:a16="http://schemas.microsoft.com/office/drawing/2014/main" id="{FE4E5D55-45CB-0A8A-7606-19DD4820F0D6}"/>
              </a:ext>
            </a:extLst>
          </p:cNvPr>
          <p:cNvSpPr txBox="1"/>
          <p:nvPr/>
        </p:nvSpPr>
        <p:spPr>
          <a:xfrm>
            <a:off x="104663" y="4196002"/>
            <a:ext cx="1383895" cy="1569660"/>
          </a:xfrm>
          <a:prstGeom prst="rect">
            <a:avLst/>
          </a:prstGeom>
          <a:noFill/>
        </p:spPr>
        <p:txBody>
          <a:bodyPr wrap="square">
            <a:spAutoFit/>
          </a:bodyPr>
          <a:lstStyle/>
          <a:p>
            <a:r>
              <a:rPr lang="en-AU" sz="1200" dirty="0"/>
              <a:t>Source</a:t>
            </a:r>
          </a:p>
          <a:p>
            <a:endParaRPr lang="en-AU" sz="1200" dirty="0"/>
          </a:p>
          <a:p>
            <a:r>
              <a:rPr lang="en-AU" sz="1200" dirty="0"/>
              <a:t>Yale University Budget Lab : https://budgetlab.yale.edu/research/state-us-tariffs-july-14-2025</a:t>
            </a:r>
          </a:p>
        </p:txBody>
      </p:sp>
      <p:pic>
        <p:nvPicPr>
          <p:cNvPr id="2" name="Picture 1">
            <a:extLst>
              <a:ext uri="{FF2B5EF4-FFF2-40B4-BE49-F238E27FC236}">
                <a16:creationId xmlns:a16="http://schemas.microsoft.com/office/drawing/2014/main" id="{7C6C5E9D-7CAC-1E1D-2AB7-910B671041C1}"/>
              </a:ext>
            </a:extLst>
          </p:cNvPr>
          <p:cNvPicPr>
            <a:picLocks noChangeAspect="1"/>
          </p:cNvPicPr>
          <p:nvPr/>
        </p:nvPicPr>
        <p:blipFill>
          <a:blip r:embed="rId2"/>
          <a:stretch>
            <a:fillRect/>
          </a:stretch>
        </p:blipFill>
        <p:spPr>
          <a:xfrm>
            <a:off x="1488558" y="1017814"/>
            <a:ext cx="9332923" cy="5736772"/>
          </a:xfrm>
          <a:prstGeom prst="rect">
            <a:avLst/>
          </a:prstGeom>
        </p:spPr>
      </p:pic>
      <p:cxnSp>
        <p:nvCxnSpPr>
          <p:cNvPr id="13" name="Straight Arrow Connector 12">
            <a:extLst>
              <a:ext uri="{FF2B5EF4-FFF2-40B4-BE49-F238E27FC236}">
                <a16:creationId xmlns:a16="http://schemas.microsoft.com/office/drawing/2014/main" id="{98843D6A-426E-3ABC-5343-C3845EEC0724}"/>
              </a:ext>
            </a:extLst>
          </p:cNvPr>
          <p:cNvCxnSpPr>
            <a:cxnSpLocks/>
          </p:cNvCxnSpPr>
          <p:nvPr/>
        </p:nvCxnSpPr>
        <p:spPr>
          <a:xfrm flipH="1">
            <a:off x="4234543" y="4038600"/>
            <a:ext cx="4767943" cy="0"/>
          </a:xfrm>
          <a:prstGeom prst="straightConnector1">
            <a:avLst/>
          </a:prstGeom>
          <a:ln w="50800">
            <a:prstDash val="sysDash"/>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BD68FC4-AA71-20D6-1207-9040D6D3B2F6}"/>
              </a:ext>
            </a:extLst>
          </p:cNvPr>
          <p:cNvSpPr txBox="1"/>
          <p:nvPr/>
        </p:nvSpPr>
        <p:spPr>
          <a:xfrm>
            <a:off x="9362255" y="3872836"/>
            <a:ext cx="990059" cy="369332"/>
          </a:xfrm>
          <a:prstGeom prst="rect">
            <a:avLst/>
          </a:prstGeom>
          <a:noFill/>
        </p:spPr>
        <p:txBody>
          <a:bodyPr wrap="square" rtlCol="0">
            <a:spAutoFit/>
          </a:bodyPr>
          <a:lstStyle/>
          <a:p>
            <a:r>
              <a:rPr lang="en-AU" b="1" dirty="0"/>
              <a:t>16.9 %</a:t>
            </a:r>
          </a:p>
        </p:txBody>
      </p:sp>
    </p:spTree>
    <p:extLst>
      <p:ext uri="{BB962C8B-B14F-4D97-AF65-F5344CB8AC3E}">
        <p14:creationId xmlns:p14="http://schemas.microsoft.com/office/powerpoint/2010/main" val="9936535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679F1C-4ADE-3875-1D27-4807F72ADB1A}"/>
              </a:ext>
            </a:extLst>
          </p:cNvPr>
          <p:cNvSpPr>
            <a:spLocks noGrp="1"/>
          </p:cNvSpPr>
          <p:nvPr>
            <p:ph idx="1"/>
          </p:nvPr>
        </p:nvSpPr>
        <p:spPr>
          <a:xfrm>
            <a:off x="407504" y="1102135"/>
            <a:ext cx="11635640" cy="5402191"/>
          </a:xfrm>
        </p:spPr>
        <p:txBody>
          <a:bodyPr/>
          <a:lstStyle/>
          <a:p>
            <a:pPr marL="0" indent="0" algn="l">
              <a:buNone/>
            </a:pPr>
            <a:endParaRPr lang="en-AU" sz="1000" b="0" i="0" dirty="0">
              <a:solidFill>
                <a:srgbClr val="3B3C3E"/>
              </a:solidFill>
              <a:effectLst/>
              <a:latin typeface="BlissPro"/>
            </a:endParaRPr>
          </a:p>
          <a:p>
            <a:pPr marL="0" indent="0" algn="l">
              <a:buNone/>
            </a:pPr>
            <a:r>
              <a:rPr lang="en-AU" sz="2400" b="0" i="1" dirty="0">
                <a:solidFill>
                  <a:srgbClr val="3B3C3E"/>
                </a:solidFill>
                <a:effectLst/>
                <a:latin typeface="BlissPro"/>
              </a:rPr>
              <a:t>“ Successive US administrations and Congress have failed to agree on measures to reverse the trend of large annual fiscal deficits and growing interest costs. We do not believe that material multi-year reductions in mandatory spending and deficits will result from current fiscal proposals under consideration. </a:t>
            </a:r>
          </a:p>
          <a:p>
            <a:pPr marL="0" indent="0" algn="l">
              <a:buNone/>
            </a:pPr>
            <a:endParaRPr lang="en-AU" sz="1200" i="1" dirty="0">
              <a:solidFill>
                <a:srgbClr val="3B3C3E"/>
              </a:solidFill>
              <a:latin typeface="BlissPro"/>
            </a:endParaRPr>
          </a:p>
          <a:p>
            <a:pPr marL="0" indent="0" algn="l">
              <a:buNone/>
            </a:pPr>
            <a:r>
              <a:rPr lang="en-AU" sz="2400" b="0" i="1" dirty="0">
                <a:solidFill>
                  <a:srgbClr val="3B3C3E"/>
                </a:solidFill>
                <a:effectLst/>
                <a:latin typeface="BlissPro"/>
              </a:rPr>
              <a:t>Over the next decade, </a:t>
            </a:r>
            <a:r>
              <a:rPr lang="en-AU" sz="2400" i="1" dirty="0">
                <a:solidFill>
                  <a:srgbClr val="3B3C3E"/>
                </a:solidFill>
                <a:effectLst/>
                <a:latin typeface="BlissPro"/>
              </a:rPr>
              <a:t>we expect larger deficits as entitlement spending rises while government revenue remains broadly flat</a:t>
            </a:r>
            <a:r>
              <a:rPr lang="en-AU" sz="2400" b="1" i="1" dirty="0">
                <a:solidFill>
                  <a:srgbClr val="3B3C3E"/>
                </a:solidFill>
                <a:effectLst/>
                <a:latin typeface="BlissPro"/>
              </a:rPr>
              <a:t>. </a:t>
            </a:r>
            <a:r>
              <a:rPr lang="en-AU" sz="2400" b="0" i="1" dirty="0">
                <a:solidFill>
                  <a:srgbClr val="3B3C3E"/>
                </a:solidFill>
                <a:effectLst/>
                <a:latin typeface="BlissPro"/>
              </a:rPr>
              <a:t>In turn, </a:t>
            </a:r>
            <a:r>
              <a:rPr lang="en-AU" sz="2400" b="1" i="1" dirty="0">
                <a:solidFill>
                  <a:srgbClr val="3B3C3E"/>
                </a:solidFill>
                <a:effectLst/>
                <a:latin typeface="BlissPro"/>
              </a:rPr>
              <a:t>persistent, large fiscal deficits will drive the government's debt and interest burden higher. </a:t>
            </a:r>
            <a:r>
              <a:rPr lang="en-AU" sz="2400" b="0" i="1" dirty="0">
                <a:solidFill>
                  <a:srgbClr val="3B3C3E"/>
                </a:solidFill>
                <a:effectLst/>
                <a:latin typeface="BlissPro"/>
              </a:rPr>
              <a:t>The US' fiscal performance is likely to deteriorate relative to its own past and compared to other highly-rated sovereigns.</a:t>
            </a:r>
          </a:p>
          <a:p>
            <a:pPr marL="0" indent="0">
              <a:buNone/>
            </a:pPr>
            <a:endParaRPr lang="en-AU" sz="2400" b="0" i="0" dirty="0">
              <a:solidFill>
                <a:srgbClr val="3B3C3E"/>
              </a:solidFill>
              <a:effectLst/>
              <a:latin typeface="BlissPro"/>
            </a:endParaRPr>
          </a:p>
          <a:p>
            <a:pPr marL="0" indent="0">
              <a:buNone/>
            </a:pPr>
            <a:r>
              <a:rPr lang="en-AU" sz="2400" b="1" i="1" dirty="0">
                <a:solidFill>
                  <a:srgbClr val="7030A0"/>
                </a:solidFill>
                <a:latin typeface="BlissPro"/>
              </a:rPr>
              <a:t>A</a:t>
            </a:r>
            <a:r>
              <a:rPr lang="en-AU" sz="2400" b="1" i="1" dirty="0">
                <a:solidFill>
                  <a:srgbClr val="7030A0"/>
                </a:solidFill>
                <a:effectLst/>
                <a:latin typeface="BlissPro"/>
              </a:rPr>
              <a:t>s a result</a:t>
            </a:r>
            <a:r>
              <a:rPr lang="en-AU" sz="2400" b="1" i="1" dirty="0">
                <a:solidFill>
                  <a:srgbClr val="FF0000"/>
                </a:solidFill>
                <a:effectLst/>
                <a:latin typeface="BlissPro"/>
              </a:rPr>
              <a:t>, </a:t>
            </a:r>
            <a:r>
              <a:rPr lang="en-AU" sz="2400" b="1" i="1" dirty="0">
                <a:solidFill>
                  <a:srgbClr val="7030A0"/>
                </a:solidFill>
                <a:effectLst/>
                <a:latin typeface="BlissPro"/>
              </a:rPr>
              <a:t>we expect federal deficits to widen, reaching nearly 9% of GDP by 2035, up from 6.4% in 2024, </a:t>
            </a:r>
            <a:r>
              <a:rPr lang="en-AU" sz="2400" b="0" i="1" dirty="0">
                <a:solidFill>
                  <a:srgbClr val="3B3C3E"/>
                </a:solidFill>
                <a:effectLst/>
                <a:latin typeface="BlissPro"/>
              </a:rPr>
              <a:t>driven mainly by increased interest payments on debt,  rising entitlement spending, and relatively low revenue generation. </a:t>
            </a:r>
            <a:r>
              <a:rPr lang="en-AU" sz="2400" b="1" i="1" dirty="0">
                <a:solidFill>
                  <a:srgbClr val="FF0000"/>
                </a:solidFill>
                <a:effectLst/>
                <a:latin typeface="BlissPro"/>
              </a:rPr>
              <a:t>We anticipate that the federal debt burden will rise to about 134% of GDP by 2035, compared to 98% in 2024.” </a:t>
            </a:r>
          </a:p>
          <a:p>
            <a:pPr marL="0" indent="0" algn="r">
              <a:buNone/>
            </a:pPr>
            <a:r>
              <a:rPr lang="en-AU" sz="1200" b="1" i="1" dirty="0">
                <a:solidFill>
                  <a:srgbClr val="7030A0"/>
                </a:solidFill>
                <a:effectLst/>
                <a:latin typeface="BlissPro"/>
              </a:rPr>
              <a:t>https://ratings.moodys.com/ratings-news/443154</a:t>
            </a:r>
            <a:endParaRPr lang="en-AU" sz="1200" b="1" i="1" dirty="0">
              <a:solidFill>
                <a:srgbClr val="7030A0"/>
              </a:solidFill>
            </a:endParaRPr>
          </a:p>
        </p:txBody>
      </p:sp>
      <p:sp>
        <p:nvSpPr>
          <p:cNvPr id="3" name="Slide Number Placeholder 2">
            <a:extLst>
              <a:ext uri="{FF2B5EF4-FFF2-40B4-BE49-F238E27FC236}">
                <a16:creationId xmlns:a16="http://schemas.microsoft.com/office/drawing/2014/main" id="{A9A1EEC8-7E9B-1DDD-007E-D82B77C5653D}"/>
              </a:ext>
            </a:extLst>
          </p:cNvPr>
          <p:cNvSpPr>
            <a:spLocks noGrp="1"/>
          </p:cNvSpPr>
          <p:nvPr>
            <p:ph type="sldNum" sz="quarter" idx="12"/>
          </p:nvPr>
        </p:nvSpPr>
        <p:spPr/>
        <p:txBody>
          <a:bodyPr/>
          <a:lstStyle/>
          <a:p>
            <a:fld id="{E6316B6A-336A-44FF-82DA-A4D1594FA055}" type="slidenum">
              <a:rPr lang="en-AU" smtClean="0"/>
              <a:t>54</a:t>
            </a:fld>
            <a:endParaRPr lang="en-AU" dirty="0"/>
          </a:p>
        </p:txBody>
      </p:sp>
      <p:sp>
        <p:nvSpPr>
          <p:cNvPr id="4" name="Title 3">
            <a:extLst>
              <a:ext uri="{FF2B5EF4-FFF2-40B4-BE49-F238E27FC236}">
                <a16:creationId xmlns:a16="http://schemas.microsoft.com/office/drawing/2014/main" id="{748F375A-7E1A-7DC6-F0C6-DEB84C4288B1}"/>
              </a:ext>
            </a:extLst>
          </p:cNvPr>
          <p:cNvSpPr>
            <a:spLocks noGrp="1"/>
          </p:cNvSpPr>
          <p:nvPr>
            <p:ph type="title"/>
          </p:nvPr>
        </p:nvSpPr>
        <p:spPr>
          <a:xfrm>
            <a:off x="407504" y="382383"/>
            <a:ext cx="9720000" cy="691043"/>
          </a:xfrm>
        </p:spPr>
        <p:txBody>
          <a:bodyPr/>
          <a:lstStyle/>
          <a:p>
            <a:r>
              <a:rPr lang="en-AU" sz="2000" dirty="0"/>
              <a:t>Moody’s downgraded the US government credit rating from AAA to Aa1 with a negative outlook in May 2025  with the following rationale :</a:t>
            </a:r>
          </a:p>
        </p:txBody>
      </p:sp>
    </p:spTree>
    <p:extLst>
      <p:ext uri="{BB962C8B-B14F-4D97-AF65-F5344CB8AC3E}">
        <p14:creationId xmlns:p14="http://schemas.microsoft.com/office/powerpoint/2010/main" val="13208550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818F37A-D51F-554C-1A83-4416B8861838}"/>
              </a:ext>
            </a:extLst>
          </p:cNvPr>
          <p:cNvPicPr>
            <a:picLocks noGrp="1" noChangeAspect="1"/>
          </p:cNvPicPr>
          <p:nvPr>
            <p:ph idx="1"/>
          </p:nvPr>
        </p:nvPicPr>
        <p:blipFill>
          <a:blip r:embed="rId2"/>
          <a:stretch>
            <a:fillRect/>
          </a:stretch>
        </p:blipFill>
        <p:spPr>
          <a:xfrm>
            <a:off x="1590262" y="1083365"/>
            <a:ext cx="8676860" cy="5612240"/>
          </a:xfrm>
          <a:prstGeom prst="rect">
            <a:avLst/>
          </a:prstGeom>
        </p:spPr>
      </p:pic>
      <p:sp>
        <p:nvSpPr>
          <p:cNvPr id="3" name="Slide Number Placeholder 2">
            <a:extLst>
              <a:ext uri="{FF2B5EF4-FFF2-40B4-BE49-F238E27FC236}">
                <a16:creationId xmlns:a16="http://schemas.microsoft.com/office/drawing/2014/main" id="{9269045E-79E2-6482-8113-93258B9F6C4F}"/>
              </a:ext>
            </a:extLst>
          </p:cNvPr>
          <p:cNvSpPr>
            <a:spLocks noGrp="1"/>
          </p:cNvSpPr>
          <p:nvPr>
            <p:ph type="sldNum" sz="quarter" idx="12"/>
          </p:nvPr>
        </p:nvSpPr>
        <p:spPr/>
        <p:txBody>
          <a:bodyPr/>
          <a:lstStyle/>
          <a:p>
            <a:fld id="{E6316B6A-336A-44FF-82DA-A4D1594FA055}" type="slidenum">
              <a:rPr lang="en-AU" smtClean="0"/>
              <a:t>55</a:t>
            </a:fld>
            <a:endParaRPr lang="en-AU" dirty="0"/>
          </a:p>
        </p:txBody>
      </p:sp>
      <p:sp>
        <p:nvSpPr>
          <p:cNvPr id="4" name="Title 3">
            <a:extLst>
              <a:ext uri="{FF2B5EF4-FFF2-40B4-BE49-F238E27FC236}">
                <a16:creationId xmlns:a16="http://schemas.microsoft.com/office/drawing/2014/main" id="{46AB0DB3-1A4A-0421-27D1-F0CDCA1164DC}"/>
              </a:ext>
            </a:extLst>
          </p:cNvPr>
          <p:cNvSpPr>
            <a:spLocks noGrp="1"/>
          </p:cNvSpPr>
          <p:nvPr>
            <p:ph type="title"/>
          </p:nvPr>
        </p:nvSpPr>
        <p:spPr>
          <a:xfrm>
            <a:off x="182531" y="369418"/>
            <a:ext cx="10462277" cy="516637"/>
          </a:xfrm>
        </p:spPr>
        <p:txBody>
          <a:bodyPr/>
          <a:lstStyle/>
          <a:p>
            <a:r>
              <a:rPr lang="en-AU" sz="1800" dirty="0"/>
              <a:t>USA has been running large budget deficits since Clinton’s last year in the White House in 2020 </a:t>
            </a:r>
            <a:r>
              <a:rPr lang="en-AU" sz="1800" b="0" i="1" dirty="0"/>
              <a:t>Moody’s forecast is just another warning over the lack of fiscal discipline.</a:t>
            </a:r>
          </a:p>
        </p:txBody>
      </p:sp>
      <p:sp>
        <p:nvSpPr>
          <p:cNvPr id="6" name="TextBox 5">
            <a:extLst>
              <a:ext uri="{FF2B5EF4-FFF2-40B4-BE49-F238E27FC236}">
                <a16:creationId xmlns:a16="http://schemas.microsoft.com/office/drawing/2014/main" id="{9483FDA3-D03D-C2AB-3038-1D3A799790C9}"/>
              </a:ext>
            </a:extLst>
          </p:cNvPr>
          <p:cNvSpPr txBox="1"/>
          <p:nvPr/>
        </p:nvSpPr>
        <p:spPr>
          <a:xfrm>
            <a:off x="3876260" y="1699590"/>
            <a:ext cx="1133061" cy="584775"/>
          </a:xfrm>
          <a:prstGeom prst="rect">
            <a:avLst/>
          </a:prstGeom>
          <a:noFill/>
        </p:spPr>
        <p:txBody>
          <a:bodyPr wrap="square" rtlCol="0">
            <a:spAutoFit/>
          </a:bodyPr>
          <a:lstStyle/>
          <a:p>
            <a:pPr algn="ctr"/>
            <a:r>
              <a:rPr lang="en-AU" sz="1600" b="1" dirty="0"/>
              <a:t>Clinton</a:t>
            </a:r>
          </a:p>
          <a:p>
            <a:pPr algn="ctr"/>
            <a:r>
              <a:rPr lang="en-AU" sz="1600" b="1" dirty="0"/>
              <a:t>2000</a:t>
            </a:r>
          </a:p>
        </p:txBody>
      </p:sp>
      <p:sp>
        <p:nvSpPr>
          <p:cNvPr id="7" name="TextBox 6">
            <a:extLst>
              <a:ext uri="{FF2B5EF4-FFF2-40B4-BE49-F238E27FC236}">
                <a16:creationId xmlns:a16="http://schemas.microsoft.com/office/drawing/2014/main" id="{AB46A8E0-8849-7733-949C-992C513638C6}"/>
              </a:ext>
            </a:extLst>
          </p:cNvPr>
          <p:cNvSpPr txBox="1"/>
          <p:nvPr/>
        </p:nvSpPr>
        <p:spPr>
          <a:xfrm>
            <a:off x="8627166" y="4840357"/>
            <a:ext cx="1053548" cy="707886"/>
          </a:xfrm>
          <a:prstGeom prst="rect">
            <a:avLst/>
          </a:prstGeom>
          <a:noFill/>
        </p:spPr>
        <p:txBody>
          <a:bodyPr wrap="square" rtlCol="0">
            <a:spAutoFit/>
          </a:bodyPr>
          <a:lstStyle/>
          <a:p>
            <a:pPr algn="ctr"/>
            <a:r>
              <a:rPr lang="en-AU" sz="2000" b="1" dirty="0">
                <a:solidFill>
                  <a:srgbClr val="7030A0"/>
                </a:solidFill>
              </a:rPr>
              <a:t>- 9 % in 2035</a:t>
            </a:r>
          </a:p>
        </p:txBody>
      </p:sp>
      <p:cxnSp>
        <p:nvCxnSpPr>
          <p:cNvPr id="9" name="Straight Arrow Connector 8">
            <a:extLst>
              <a:ext uri="{FF2B5EF4-FFF2-40B4-BE49-F238E27FC236}">
                <a16:creationId xmlns:a16="http://schemas.microsoft.com/office/drawing/2014/main" id="{2B35357F-77CF-428A-1685-D57421EB4D6D}"/>
              </a:ext>
            </a:extLst>
          </p:cNvPr>
          <p:cNvCxnSpPr>
            <a:cxnSpLocks/>
          </p:cNvCxnSpPr>
          <p:nvPr/>
        </p:nvCxnSpPr>
        <p:spPr>
          <a:xfrm>
            <a:off x="8219661" y="4114800"/>
            <a:ext cx="934279" cy="655983"/>
          </a:xfrm>
          <a:prstGeom prst="straightConnector1">
            <a:avLst/>
          </a:prstGeom>
          <a:ln w="50800">
            <a:prstDash val="sysDash"/>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5640056A-7A72-2EDE-BDBD-BB2228154D1A}"/>
              </a:ext>
            </a:extLst>
          </p:cNvPr>
          <p:cNvSpPr txBox="1"/>
          <p:nvPr/>
        </p:nvSpPr>
        <p:spPr>
          <a:xfrm>
            <a:off x="10267122" y="4055526"/>
            <a:ext cx="1908759" cy="1323439"/>
          </a:xfrm>
          <a:prstGeom prst="rect">
            <a:avLst/>
          </a:prstGeom>
          <a:noFill/>
        </p:spPr>
        <p:txBody>
          <a:bodyPr wrap="square">
            <a:spAutoFit/>
          </a:bodyPr>
          <a:lstStyle/>
          <a:p>
            <a:r>
              <a:rPr lang="en-AU" sz="1600" b="1" i="1" dirty="0">
                <a:solidFill>
                  <a:schemeClr val="accent1"/>
                </a:solidFill>
              </a:rPr>
              <a:t>Moody’s forecast </a:t>
            </a:r>
            <a:r>
              <a:rPr lang="en-AU" sz="1600" i="1" dirty="0"/>
              <a:t>“reaching nearly 9% of GDP by 2035, up from 6.4% in 2024 ”</a:t>
            </a:r>
          </a:p>
        </p:txBody>
      </p:sp>
      <p:pic>
        <p:nvPicPr>
          <p:cNvPr id="14" name="Picture 13">
            <a:extLst>
              <a:ext uri="{FF2B5EF4-FFF2-40B4-BE49-F238E27FC236}">
                <a16:creationId xmlns:a16="http://schemas.microsoft.com/office/drawing/2014/main" id="{8EFA6FA5-C0D3-1DD2-088B-BFB83DE51D88}"/>
              </a:ext>
            </a:extLst>
          </p:cNvPr>
          <p:cNvPicPr>
            <a:picLocks noChangeAspect="1"/>
          </p:cNvPicPr>
          <p:nvPr/>
        </p:nvPicPr>
        <p:blipFill>
          <a:blip r:embed="rId3"/>
          <a:stretch>
            <a:fillRect/>
          </a:stretch>
        </p:blipFill>
        <p:spPr>
          <a:xfrm>
            <a:off x="2238784" y="4055526"/>
            <a:ext cx="1299546" cy="953561"/>
          </a:xfrm>
          <a:prstGeom prst="rect">
            <a:avLst/>
          </a:prstGeom>
        </p:spPr>
      </p:pic>
      <p:pic>
        <p:nvPicPr>
          <p:cNvPr id="15" name="Picture 14">
            <a:extLst>
              <a:ext uri="{FF2B5EF4-FFF2-40B4-BE49-F238E27FC236}">
                <a16:creationId xmlns:a16="http://schemas.microsoft.com/office/drawing/2014/main" id="{1FFDF149-6ED7-8024-ED85-28D648794E58}"/>
              </a:ext>
            </a:extLst>
          </p:cNvPr>
          <p:cNvPicPr>
            <a:picLocks noChangeAspect="1"/>
          </p:cNvPicPr>
          <p:nvPr/>
        </p:nvPicPr>
        <p:blipFill>
          <a:blip r:embed="rId4"/>
          <a:stretch>
            <a:fillRect/>
          </a:stretch>
        </p:blipFill>
        <p:spPr>
          <a:xfrm>
            <a:off x="3322983" y="3543675"/>
            <a:ext cx="932137" cy="807236"/>
          </a:xfrm>
          <a:prstGeom prst="rect">
            <a:avLst/>
          </a:prstGeom>
        </p:spPr>
      </p:pic>
      <p:pic>
        <p:nvPicPr>
          <p:cNvPr id="16" name="Picture 15">
            <a:extLst>
              <a:ext uri="{FF2B5EF4-FFF2-40B4-BE49-F238E27FC236}">
                <a16:creationId xmlns:a16="http://schemas.microsoft.com/office/drawing/2014/main" id="{FE2DB8CC-510D-4DDB-BA24-E4CA19E7F979}"/>
              </a:ext>
            </a:extLst>
          </p:cNvPr>
          <p:cNvPicPr>
            <a:picLocks noChangeAspect="1"/>
          </p:cNvPicPr>
          <p:nvPr/>
        </p:nvPicPr>
        <p:blipFill>
          <a:blip r:embed="rId5"/>
          <a:stretch>
            <a:fillRect/>
          </a:stretch>
        </p:blipFill>
        <p:spPr>
          <a:xfrm>
            <a:off x="4962939" y="3744167"/>
            <a:ext cx="1133061" cy="1096190"/>
          </a:xfrm>
          <a:prstGeom prst="rect">
            <a:avLst/>
          </a:prstGeom>
        </p:spPr>
      </p:pic>
      <p:pic>
        <p:nvPicPr>
          <p:cNvPr id="18" name="Picture 17">
            <a:extLst>
              <a:ext uri="{FF2B5EF4-FFF2-40B4-BE49-F238E27FC236}">
                <a16:creationId xmlns:a16="http://schemas.microsoft.com/office/drawing/2014/main" id="{83FD9DA8-AA4B-689E-8E22-565FE6F60EE6}"/>
              </a:ext>
            </a:extLst>
          </p:cNvPr>
          <p:cNvPicPr>
            <a:picLocks noChangeAspect="1"/>
          </p:cNvPicPr>
          <p:nvPr/>
        </p:nvPicPr>
        <p:blipFill>
          <a:blip r:embed="rId6"/>
          <a:stretch>
            <a:fillRect/>
          </a:stretch>
        </p:blipFill>
        <p:spPr>
          <a:xfrm>
            <a:off x="6096000" y="2503683"/>
            <a:ext cx="1358348" cy="610150"/>
          </a:xfrm>
          <a:prstGeom prst="rect">
            <a:avLst/>
          </a:prstGeom>
        </p:spPr>
      </p:pic>
      <p:sp>
        <p:nvSpPr>
          <p:cNvPr id="20" name="TextBox 19">
            <a:extLst>
              <a:ext uri="{FF2B5EF4-FFF2-40B4-BE49-F238E27FC236}">
                <a16:creationId xmlns:a16="http://schemas.microsoft.com/office/drawing/2014/main" id="{BC2E3B63-15DB-C29F-F9F2-CA7826908205}"/>
              </a:ext>
            </a:extLst>
          </p:cNvPr>
          <p:cNvSpPr txBox="1"/>
          <p:nvPr/>
        </p:nvSpPr>
        <p:spPr>
          <a:xfrm>
            <a:off x="6448840" y="5258134"/>
            <a:ext cx="1358348" cy="646331"/>
          </a:xfrm>
          <a:prstGeom prst="rect">
            <a:avLst/>
          </a:prstGeom>
          <a:noFill/>
        </p:spPr>
        <p:txBody>
          <a:bodyPr wrap="square" rtlCol="0">
            <a:spAutoFit/>
          </a:bodyPr>
          <a:lstStyle/>
          <a:p>
            <a:r>
              <a:rPr lang="en-AU" b="1" dirty="0"/>
              <a:t>TRUMP </a:t>
            </a:r>
          </a:p>
          <a:p>
            <a:r>
              <a:rPr lang="en-AU" dirty="0"/>
              <a:t>2017-21</a:t>
            </a:r>
          </a:p>
        </p:txBody>
      </p:sp>
      <p:sp>
        <p:nvSpPr>
          <p:cNvPr id="21" name="TextBox 20">
            <a:extLst>
              <a:ext uri="{FF2B5EF4-FFF2-40B4-BE49-F238E27FC236}">
                <a16:creationId xmlns:a16="http://schemas.microsoft.com/office/drawing/2014/main" id="{E087838A-D3A9-B5FF-D2D2-630D4C5D2EB7}"/>
              </a:ext>
            </a:extLst>
          </p:cNvPr>
          <p:cNvSpPr txBox="1"/>
          <p:nvPr/>
        </p:nvSpPr>
        <p:spPr>
          <a:xfrm>
            <a:off x="7735956" y="4717245"/>
            <a:ext cx="891210" cy="584775"/>
          </a:xfrm>
          <a:prstGeom prst="rect">
            <a:avLst/>
          </a:prstGeom>
          <a:noFill/>
        </p:spPr>
        <p:txBody>
          <a:bodyPr wrap="square" rtlCol="0">
            <a:spAutoFit/>
          </a:bodyPr>
          <a:lstStyle/>
          <a:p>
            <a:r>
              <a:rPr lang="en-AU" sz="1600" b="1" dirty="0"/>
              <a:t>BIDEN</a:t>
            </a:r>
          </a:p>
          <a:p>
            <a:r>
              <a:rPr lang="en-AU" sz="1600" dirty="0"/>
              <a:t>21-25</a:t>
            </a:r>
          </a:p>
        </p:txBody>
      </p:sp>
    </p:spTree>
    <p:extLst>
      <p:ext uri="{BB962C8B-B14F-4D97-AF65-F5344CB8AC3E}">
        <p14:creationId xmlns:p14="http://schemas.microsoft.com/office/powerpoint/2010/main" val="34726570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54E4E0C-C1D2-0FDD-281B-7F514BFDE76C}"/>
              </a:ext>
            </a:extLst>
          </p:cNvPr>
          <p:cNvPicPr>
            <a:picLocks noGrp="1" noChangeAspect="1"/>
          </p:cNvPicPr>
          <p:nvPr>
            <p:ph idx="1"/>
          </p:nvPr>
        </p:nvPicPr>
        <p:blipFill>
          <a:blip r:embed="rId2"/>
          <a:stretch>
            <a:fillRect/>
          </a:stretch>
        </p:blipFill>
        <p:spPr>
          <a:xfrm>
            <a:off x="1669774" y="1083365"/>
            <a:ext cx="7643191" cy="5612240"/>
          </a:xfrm>
          <a:prstGeom prst="rect">
            <a:avLst/>
          </a:prstGeom>
        </p:spPr>
      </p:pic>
      <p:sp>
        <p:nvSpPr>
          <p:cNvPr id="3" name="Slide Number Placeholder 2">
            <a:extLst>
              <a:ext uri="{FF2B5EF4-FFF2-40B4-BE49-F238E27FC236}">
                <a16:creationId xmlns:a16="http://schemas.microsoft.com/office/drawing/2014/main" id="{94F50007-D2FE-B72F-EB73-5F9189327864}"/>
              </a:ext>
            </a:extLst>
          </p:cNvPr>
          <p:cNvSpPr>
            <a:spLocks noGrp="1"/>
          </p:cNvSpPr>
          <p:nvPr>
            <p:ph type="sldNum" sz="quarter" idx="12"/>
          </p:nvPr>
        </p:nvSpPr>
        <p:spPr/>
        <p:txBody>
          <a:bodyPr/>
          <a:lstStyle/>
          <a:p>
            <a:fld id="{E6316B6A-336A-44FF-82DA-A4D1594FA055}" type="slidenum">
              <a:rPr lang="en-AU" smtClean="0"/>
              <a:t>56</a:t>
            </a:fld>
            <a:endParaRPr lang="en-AU" dirty="0"/>
          </a:p>
        </p:txBody>
      </p:sp>
      <p:sp>
        <p:nvSpPr>
          <p:cNvPr id="4" name="Title 3">
            <a:extLst>
              <a:ext uri="{FF2B5EF4-FFF2-40B4-BE49-F238E27FC236}">
                <a16:creationId xmlns:a16="http://schemas.microsoft.com/office/drawing/2014/main" id="{D4640017-3B61-EC1F-39EA-B197200F9CCF}"/>
              </a:ext>
            </a:extLst>
          </p:cNvPr>
          <p:cNvSpPr>
            <a:spLocks noGrp="1"/>
          </p:cNvSpPr>
          <p:nvPr>
            <p:ph type="title"/>
          </p:nvPr>
        </p:nvSpPr>
        <p:spPr>
          <a:xfrm>
            <a:off x="421070" y="344727"/>
            <a:ext cx="9720000" cy="516637"/>
          </a:xfrm>
        </p:spPr>
        <p:txBody>
          <a:bodyPr/>
          <a:lstStyle/>
          <a:p>
            <a:r>
              <a:rPr lang="en-AU" sz="2000" dirty="0"/>
              <a:t>US budget analysis typically focuses on the </a:t>
            </a:r>
            <a:r>
              <a:rPr lang="en-AU" sz="2000" dirty="0">
                <a:solidFill>
                  <a:srgbClr val="FF0000"/>
                </a:solidFill>
              </a:rPr>
              <a:t>“Total  Debt held by the Public” </a:t>
            </a:r>
            <a:r>
              <a:rPr lang="en-AU" sz="2000" dirty="0"/>
              <a:t>which is “</a:t>
            </a:r>
            <a:r>
              <a:rPr lang="en-AU" sz="2000" dirty="0">
                <a:solidFill>
                  <a:srgbClr val="0000FF"/>
                </a:solidFill>
              </a:rPr>
              <a:t>Gross Government Debt </a:t>
            </a:r>
            <a:r>
              <a:rPr lang="en-AU" sz="2000" dirty="0"/>
              <a:t>less the intragovernmental holdings” </a:t>
            </a:r>
          </a:p>
        </p:txBody>
      </p:sp>
      <p:sp>
        <p:nvSpPr>
          <p:cNvPr id="6" name="TextBox 5">
            <a:extLst>
              <a:ext uri="{FF2B5EF4-FFF2-40B4-BE49-F238E27FC236}">
                <a16:creationId xmlns:a16="http://schemas.microsoft.com/office/drawing/2014/main" id="{50E95B43-5734-18F2-8595-C6955C00DD48}"/>
              </a:ext>
            </a:extLst>
          </p:cNvPr>
          <p:cNvSpPr txBox="1"/>
          <p:nvPr/>
        </p:nvSpPr>
        <p:spPr>
          <a:xfrm>
            <a:off x="7732643" y="2024127"/>
            <a:ext cx="993914" cy="1323439"/>
          </a:xfrm>
          <a:prstGeom prst="rect">
            <a:avLst/>
          </a:prstGeom>
          <a:noFill/>
        </p:spPr>
        <p:txBody>
          <a:bodyPr wrap="square" rtlCol="0">
            <a:spAutoFit/>
          </a:bodyPr>
          <a:lstStyle/>
          <a:p>
            <a:r>
              <a:rPr lang="en-AU" sz="2000" b="1" dirty="0">
                <a:solidFill>
                  <a:srgbClr val="0000FF"/>
                </a:solidFill>
              </a:rPr>
              <a:t>121 %</a:t>
            </a:r>
          </a:p>
          <a:p>
            <a:endParaRPr lang="en-AU" sz="2000" dirty="0"/>
          </a:p>
          <a:p>
            <a:endParaRPr lang="en-AU" sz="2000" dirty="0"/>
          </a:p>
          <a:p>
            <a:r>
              <a:rPr lang="en-AU" sz="2000" b="1" dirty="0">
                <a:solidFill>
                  <a:srgbClr val="FF0000"/>
                </a:solidFill>
              </a:rPr>
              <a:t>96 %</a:t>
            </a:r>
          </a:p>
        </p:txBody>
      </p:sp>
      <p:sp>
        <p:nvSpPr>
          <p:cNvPr id="7" name="TextBox 6">
            <a:extLst>
              <a:ext uri="{FF2B5EF4-FFF2-40B4-BE49-F238E27FC236}">
                <a16:creationId xmlns:a16="http://schemas.microsoft.com/office/drawing/2014/main" id="{66B39275-DED5-C8CA-8F7F-9F03713F8CFB}"/>
              </a:ext>
            </a:extLst>
          </p:cNvPr>
          <p:cNvSpPr txBox="1"/>
          <p:nvPr/>
        </p:nvSpPr>
        <p:spPr>
          <a:xfrm>
            <a:off x="9506015" y="2820323"/>
            <a:ext cx="2440820" cy="3508653"/>
          </a:xfrm>
          <a:prstGeom prst="rect">
            <a:avLst/>
          </a:prstGeom>
          <a:noFill/>
        </p:spPr>
        <p:txBody>
          <a:bodyPr wrap="square">
            <a:spAutoFit/>
          </a:bodyPr>
          <a:lstStyle/>
          <a:p>
            <a:r>
              <a:rPr lang="en-AU" sz="1600" b="1" dirty="0">
                <a:solidFill>
                  <a:srgbClr val="FF0000"/>
                </a:solidFill>
              </a:rPr>
              <a:t>Debt held by the Public </a:t>
            </a:r>
            <a:r>
              <a:rPr lang="en-AU" sz="1600" dirty="0"/>
              <a:t>excludes “</a:t>
            </a:r>
            <a:r>
              <a:rPr lang="en-AU" sz="1600" i="1" dirty="0"/>
              <a:t>intra government holdings</a:t>
            </a:r>
            <a:r>
              <a:rPr lang="en-AU" sz="1600" dirty="0"/>
              <a:t>” which is debt is held by “</a:t>
            </a:r>
            <a:r>
              <a:rPr lang="en-AU" sz="1600" i="1" dirty="0"/>
              <a:t>Social Security, Medicare, and other federal programs </a:t>
            </a:r>
            <a:r>
              <a:rPr lang="en-AU" sz="1600" dirty="0"/>
              <a:t>“” that “</a:t>
            </a:r>
            <a:r>
              <a:rPr lang="en-AU" sz="1600" i="1" dirty="0"/>
              <a:t>purchase Treasury debt for their trust funds.” according to the US Treasury</a:t>
            </a:r>
          </a:p>
          <a:p>
            <a:endParaRPr lang="en-AU" sz="1600" dirty="0"/>
          </a:p>
          <a:p>
            <a:r>
              <a:rPr lang="en-AU" sz="1000" dirty="0"/>
              <a:t>Understanding the National Debt | U.S. Treasury Fiscal Data</a:t>
            </a:r>
          </a:p>
          <a:p>
            <a:endParaRPr lang="en-AU" sz="1000" dirty="0"/>
          </a:p>
        </p:txBody>
      </p:sp>
    </p:spTree>
    <p:extLst>
      <p:ext uri="{BB962C8B-B14F-4D97-AF65-F5344CB8AC3E}">
        <p14:creationId xmlns:p14="http://schemas.microsoft.com/office/powerpoint/2010/main" val="916777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FB3CA0E-31E1-0E24-B197-931CEE9770DA}"/>
              </a:ext>
            </a:extLst>
          </p:cNvPr>
          <p:cNvSpPr>
            <a:spLocks noGrp="1"/>
          </p:cNvSpPr>
          <p:nvPr>
            <p:ph type="sldNum" sz="quarter" idx="12"/>
          </p:nvPr>
        </p:nvSpPr>
        <p:spPr/>
        <p:txBody>
          <a:bodyPr/>
          <a:lstStyle/>
          <a:p>
            <a:fld id="{E6316B6A-336A-44FF-82DA-A4D1594FA055}" type="slidenum">
              <a:rPr lang="en-AU" smtClean="0"/>
              <a:t>57</a:t>
            </a:fld>
            <a:endParaRPr lang="en-AU" dirty="0"/>
          </a:p>
        </p:txBody>
      </p:sp>
      <p:sp>
        <p:nvSpPr>
          <p:cNvPr id="4" name="Title 3">
            <a:extLst>
              <a:ext uri="{FF2B5EF4-FFF2-40B4-BE49-F238E27FC236}">
                <a16:creationId xmlns:a16="http://schemas.microsoft.com/office/drawing/2014/main" id="{594C69B3-8C33-5949-5D85-BCB9751EF710}"/>
              </a:ext>
            </a:extLst>
          </p:cNvPr>
          <p:cNvSpPr>
            <a:spLocks noGrp="1"/>
          </p:cNvSpPr>
          <p:nvPr>
            <p:ph type="title"/>
          </p:nvPr>
        </p:nvSpPr>
        <p:spPr>
          <a:xfrm>
            <a:off x="550279" y="282992"/>
            <a:ext cx="9720000" cy="516637"/>
          </a:xfrm>
        </p:spPr>
        <p:txBody>
          <a:bodyPr/>
          <a:lstStyle/>
          <a:p>
            <a:r>
              <a:rPr lang="en-AU" sz="2000" dirty="0"/>
              <a:t>Given the “ </a:t>
            </a:r>
            <a:r>
              <a:rPr lang="en-AU" sz="2000" i="1" dirty="0"/>
              <a:t>big beautiful bill </a:t>
            </a:r>
            <a:r>
              <a:rPr lang="en-AU" sz="2000" dirty="0"/>
              <a:t>”  CBO estimates that the US public debt will accelerate higher from their prior estimate of 117% to 125 % in 2034 . </a:t>
            </a:r>
          </a:p>
        </p:txBody>
      </p:sp>
      <p:pic>
        <p:nvPicPr>
          <p:cNvPr id="12" name="Content Placeholder 11">
            <a:extLst>
              <a:ext uri="{FF2B5EF4-FFF2-40B4-BE49-F238E27FC236}">
                <a16:creationId xmlns:a16="http://schemas.microsoft.com/office/drawing/2014/main" id="{8A88F2D7-C7CC-50CB-2568-9743CE5C2CE4}"/>
              </a:ext>
            </a:extLst>
          </p:cNvPr>
          <p:cNvPicPr>
            <a:picLocks noGrp="1" noChangeAspect="1"/>
          </p:cNvPicPr>
          <p:nvPr>
            <p:ph idx="1"/>
          </p:nvPr>
        </p:nvPicPr>
        <p:blipFill>
          <a:blip r:embed="rId2"/>
          <a:stretch>
            <a:fillRect/>
          </a:stretch>
        </p:blipFill>
        <p:spPr>
          <a:xfrm>
            <a:off x="1709529" y="1252330"/>
            <a:ext cx="8895523" cy="5526157"/>
          </a:xfrm>
          <a:prstGeom prst="rect">
            <a:avLst/>
          </a:prstGeom>
        </p:spPr>
      </p:pic>
      <p:pic>
        <p:nvPicPr>
          <p:cNvPr id="13" name="Picture 12">
            <a:extLst>
              <a:ext uri="{FF2B5EF4-FFF2-40B4-BE49-F238E27FC236}">
                <a16:creationId xmlns:a16="http://schemas.microsoft.com/office/drawing/2014/main" id="{CBDFB79A-D2DF-0434-EADC-4743C47C9076}"/>
              </a:ext>
            </a:extLst>
          </p:cNvPr>
          <p:cNvPicPr>
            <a:picLocks noChangeAspect="1"/>
          </p:cNvPicPr>
          <p:nvPr/>
        </p:nvPicPr>
        <p:blipFill>
          <a:blip r:embed="rId3"/>
          <a:stretch>
            <a:fillRect/>
          </a:stretch>
        </p:blipFill>
        <p:spPr>
          <a:xfrm>
            <a:off x="6529837" y="3173593"/>
            <a:ext cx="1133954" cy="774259"/>
          </a:xfrm>
          <a:prstGeom prst="rect">
            <a:avLst/>
          </a:prstGeom>
        </p:spPr>
      </p:pic>
      <p:pic>
        <p:nvPicPr>
          <p:cNvPr id="14" name="Picture 13">
            <a:extLst>
              <a:ext uri="{FF2B5EF4-FFF2-40B4-BE49-F238E27FC236}">
                <a16:creationId xmlns:a16="http://schemas.microsoft.com/office/drawing/2014/main" id="{FF49A99B-DF33-681F-A053-ACC49940B8EB}"/>
              </a:ext>
            </a:extLst>
          </p:cNvPr>
          <p:cNvPicPr>
            <a:picLocks noChangeAspect="1"/>
          </p:cNvPicPr>
          <p:nvPr/>
        </p:nvPicPr>
        <p:blipFill>
          <a:blip r:embed="rId4"/>
          <a:stretch>
            <a:fillRect/>
          </a:stretch>
        </p:blipFill>
        <p:spPr>
          <a:xfrm>
            <a:off x="7746702" y="2163471"/>
            <a:ext cx="1085182" cy="768163"/>
          </a:xfrm>
          <a:prstGeom prst="rect">
            <a:avLst/>
          </a:prstGeom>
        </p:spPr>
      </p:pic>
      <p:sp>
        <p:nvSpPr>
          <p:cNvPr id="15" name="TextBox 14">
            <a:extLst>
              <a:ext uri="{FF2B5EF4-FFF2-40B4-BE49-F238E27FC236}">
                <a16:creationId xmlns:a16="http://schemas.microsoft.com/office/drawing/2014/main" id="{E47B8724-177C-6E67-6DC7-CD2796EE43EB}"/>
              </a:ext>
            </a:extLst>
          </p:cNvPr>
          <p:cNvSpPr txBox="1"/>
          <p:nvPr/>
        </p:nvSpPr>
        <p:spPr>
          <a:xfrm>
            <a:off x="7019553" y="2585098"/>
            <a:ext cx="954156" cy="553998"/>
          </a:xfrm>
          <a:prstGeom prst="rect">
            <a:avLst/>
          </a:prstGeom>
          <a:noFill/>
        </p:spPr>
        <p:txBody>
          <a:bodyPr wrap="square" rtlCol="0">
            <a:spAutoFit/>
          </a:bodyPr>
          <a:lstStyle/>
          <a:p>
            <a:r>
              <a:rPr lang="en-AU" b="1" dirty="0"/>
              <a:t>Biden</a:t>
            </a:r>
          </a:p>
          <a:p>
            <a:r>
              <a:rPr lang="en-AU" sz="1200" dirty="0"/>
              <a:t>2021-25</a:t>
            </a:r>
          </a:p>
        </p:txBody>
      </p:sp>
      <p:cxnSp>
        <p:nvCxnSpPr>
          <p:cNvPr id="17" name="Straight Connector 16">
            <a:extLst>
              <a:ext uri="{FF2B5EF4-FFF2-40B4-BE49-F238E27FC236}">
                <a16:creationId xmlns:a16="http://schemas.microsoft.com/office/drawing/2014/main" id="{8B5AFB89-68A5-A760-B48A-5186A7398A95}"/>
              </a:ext>
            </a:extLst>
          </p:cNvPr>
          <p:cNvCxnSpPr>
            <a:cxnSpLocks/>
          </p:cNvCxnSpPr>
          <p:nvPr/>
        </p:nvCxnSpPr>
        <p:spPr>
          <a:xfrm flipV="1">
            <a:off x="8121832" y="2230044"/>
            <a:ext cx="1796579" cy="1020187"/>
          </a:xfrm>
          <a:prstGeom prst="line">
            <a:avLst/>
          </a:prstGeom>
          <a:ln w="50800">
            <a:solidFill>
              <a:srgbClr val="008000"/>
            </a:solidFill>
            <a:prstDash val="sysDash"/>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4416341-DF4F-7B10-4AA3-DA9A989274D9}"/>
              </a:ext>
            </a:extLst>
          </p:cNvPr>
          <p:cNvCxnSpPr>
            <a:cxnSpLocks/>
          </p:cNvCxnSpPr>
          <p:nvPr/>
        </p:nvCxnSpPr>
        <p:spPr>
          <a:xfrm flipV="1">
            <a:off x="8106801" y="1872987"/>
            <a:ext cx="1811610" cy="1365334"/>
          </a:xfrm>
          <a:prstGeom prst="line">
            <a:avLst/>
          </a:prstGeom>
          <a:ln w="63500">
            <a:solidFill>
              <a:srgbClr val="7030A0"/>
            </a:solidFill>
            <a:prstDash val="sysDash"/>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35CE92C-F10E-A0DB-4160-A225FDBBC61E}"/>
              </a:ext>
            </a:extLst>
          </p:cNvPr>
          <p:cNvSpPr txBox="1"/>
          <p:nvPr/>
        </p:nvSpPr>
        <p:spPr>
          <a:xfrm>
            <a:off x="10051503" y="1152085"/>
            <a:ext cx="1982390" cy="2431435"/>
          </a:xfrm>
          <a:prstGeom prst="rect">
            <a:avLst/>
          </a:prstGeom>
          <a:noFill/>
        </p:spPr>
        <p:txBody>
          <a:bodyPr wrap="square" rtlCol="0">
            <a:spAutoFit/>
          </a:bodyPr>
          <a:lstStyle/>
          <a:p>
            <a:r>
              <a:rPr lang="en-AU" b="1" dirty="0"/>
              <a:t>2034 projection</a:t>
            </a:r>
          </a:p>
          <a:p>
            <a:endParaRPr lang="en-AU" sz="800" b="1" dirty="0"/>
          </a:p>
          <a:p>
            <a:r>
              <a:rPr lang="en-AU" sz="2000" b="1" dirty="0">
                <a:solidFill>
                  <a:srgbClr val="7030A0"/>
                </a:solidFill>
              </a:rPr>
              <a:t>125 %</a:t>
            </a:r>
          </a:p>
          <a:p>
            <a:endParaRPr lang="en-AU" sz="1400" b="1" dirty="0">
              <a:solidFill>
                <a:srgbClr val="7030A0"/>
              </a:solidFill>
            </a:endParaRPr>
          </a:p>
          <a:p>
            <a:r>
              <a:rPr lang="en-AU" sz="2000" b="1" dirty="0">
                <a:solidFill>
                  <a:srgbClr val="008000"/>
                </a:solidFill>
              </a:rPr>
              <a:t>117 %</a:t>
            </a:r>
          </a:p>
          <a:p>
            <a:endParaRPr lang="en-AU" sz="2000" b="1" dirty="0">
              <a:solidFill>
                <a:srgbClr val="008000"/>
              </a:solidFill>
            </a:endParaRPr>
          </a:p>
          <a:p>
            <a:pPr algn="ctr"/>
            <a:r>
              <a:rPr lang="en-AU" sz="2000" b="1" dirty="0"/>
              <a:t>CBO</a:t>
            </a:r>
          </a:p>
          <a:p>
            <a:pPr algn="ctr"/>
            <a:r>
              <a:rPr lang="en-AU" sz="1200" dirty="0"/>
              <a:t>June 2025</a:t>
            </a:r>
          </a:p>
          <a:p>
            <a:pPr algn="ctr"/>
            <a:r>
              <a:rPr lang="en-AU" sz="2000" b="1" dirty="0"/>
              <a:t>  </a:t>
            </a:r>
          </a:p>
        </p:txBody>
      </p:sp>
      <p:sp>
        <p:nvSpPr>
          <p:cNvPr id="28" name="TextBox 27">
            <a:extLst>
              <a:ext uri="{FF2B5EF4-FFF2-40B4-BE49-F238E27FC236}">
                <a16:creationId xmlns:a16="http://schemas.microsoft.com/office/drawing/2014/main" id="{15A6B552-6FB4-A979-7296-731FC2C86790}"/>
              </a:ext>
            </a:extLst>
          </p:cNvPr>
          <p:cNvSpPr txBox="1"/>
          <p:nvPr/>
        </p:nvSpPr>
        <p:spPr>
          <a:xfrm>
            <a:off x="7958678" y="3214188"/>
            <a:ext cx="775252" cy="369332"/>
          </a:xfrm>
          <a:prstGeom prst="rect">
            <a:avLst/>
          </a:prstGeom>
          <a:noFill/>
        </p:spPr>
        <p:txBody>
          <a:bodyPr wrap="square" rtlCol="0">
            <a:spAutoFit/>
          </a:bodyPr>
          <a:lstStyle/>
          <a:p>
            <a:r>
              <a:rPr lang="en-AU" b="1" dirty="0">
                <a:solidFill>
                  <a:srgbClr val="FF0000"/>
                </a:solidFill>
              </a:rPr>
              <a:t>96 %</a:t>
            </a:r>
          </a:p>
        </p:txBody>
      </p:sp>
      <p:sp>
        <p:nvSpPr>
          <p:cNvPr id="30" name="TextBox 29">
            <a:extLst>
              <a:ext uri="{FF2B5EF4-FFF2-40B4-BE49-F238E27FC236}">
                <a16:creationId xmlns:a16="http://schemas.microsoft.com/office/drawing/2014/main" id="{274913EB-A519-A8EE-5EC2-F4EF8B2FBEEB}"/>
              </a:ext>
            </a:extLst>
          </p:cNvPr>
          <p:cNvSpPr txBox="1"/>
          <p:nvPr/>
        </p:nvSpPr>
        <p:spPr>
          <a:xfrm>
            <a:off x="10270279" y="5605670"/>
            <a:ext cx="1600200" cy="830997"/>
          </a:xfrm>
          <a:prstGeom prst="rect">
            <a:avLst/>
          </a:prstGeom>
          <a:noFill/>
        </p:spPr>
        <p:txBody>
          <a:bodyPr wrap="square">
            <a:spAutoFit/>
          </a:bodyPr>
          <a:lstStyle/>
          <a:p>
            <a:pPr algn="ctr"/>
            <a:r>
              <a:rPr lang="en-AU" sz="1200" dirty="0">
                <a:solidFill>
                  <a:srgbClr val="0000FF"/>
                </a:solidFill>
              </a:rPr>
              <a:t>https://www.cbo.gov/system/files/2025-06/61459-Debt-Service.pdf</a:t>
            </a:r>
          </a:p>
        </p:txBody>
      </p:sp>
    </p:spTree>
    <p:extLst>
      <p:ext uri="{BB962C8B-B14F-4D97-AF65-F5344CB8AC3E}">
        <p14:creationId xmlns:p14="http://schemas.microsoft.com/office/powerpoint/2010/main" val="243881156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AE66C09-2BD8-CCFE-C301-609692BDB952}"/>
              </a:ext>
            </a:extLst>
          </p:cNvPr>
          <p:cNvSpPr>
            <a:spLocks noGrp="1"/>
          </p:cNvSpPr>
          <p:nvPr>
            <p:ph idx="1"/>
          </p:nvPr>
        </p:nvSpPr>
        <p:spPr>
          <a:xfrm>
            <a:off x="308115" y="1169581"/>
            <a:ext cx="11479694" cy="5526023"/>
          </a:xfrm>
        </p:spPr>
        <p:txBody>
          <a:bodyPr/>
          <a:lstStyle/>
          <a:p>
            <a:pPr marL="0" indent="0">
              <a:buNone/>
            </a:pPr>
            <a:r>
              <a:rPr lang="en-AU" sz="2000" b="1" dirty="0">
                <a:solidFill>
                  <a:srgbClr val="191919"/>
                </a:solidFill>
              </a:rPr>
              <a:t>A</a:t>
            </a:r>
            <a:r>
              <a:rPr lang="en-AU" sz="2000" b="1" i="0" dirty="0">
                <a:solidFill>
                  <a:srgbClr val="191919"/>
                </a:solidFill>
                <a:effectLst/>
              </a:rPr>
              <a:t> fiscal crisis is </a:t>
            </a:r>
            <a:r>
              <a:rPr lang="en-AU" sz="2000" b="0" i="0" dirty="0">
                <a:solidFill>
                  <a:srgbClr val="191919"/>
                </a:solidFill>
                <a:effectLst/>
              </a:rPr>
              <a:t>“ </a:t>
            </a:r>
            <a:r>
              <a:rPr lang="en-AU" sz="2000" b="1" i="1" dirty="0">
                <a:solidFill>
                  <a:schemeClr val="accent1"/>
                </a:solidFill>
                <a:effectLst/>
              </a:rPr>
              <a:t>a sudden, large, and persistent downturn in demand for Treasury securities </a:t>
            </a:r>
            <a:r>
              <a:rPr lang="en-AU" sz="2000" b="1" i="1" dirty="0">
                <a:effectLst/>
              </a:rPr>
              <a:t>relative to supply that </a:t>
            </a:r>
            <a:r>
              <a:rPr lang="en-AU" sz="2000" b="1" i="1" dirty="0">
                <a:solidFill>
                  <a:srgbClr val="FF0000"/>
                </a:solidFill>
                <a:effectLst/>
              </a:rPr>
              <a:t>triggers a sharp and persistent spike in interest rates.</a:t>
            </a:r>
            <a:r>
              <a:rPr lang="en-AU" sz="2000" b="0" i="1" dirty="0">
                <a:solidFill>
                  <a:srgbClr val="191919"/>
                </a:solidFill>
                <a:effectLst/>
              </a:rPr>
              <a:t> Such a rise in interest rates on Treasuries would most likely precipitate a  crisis in “the global financial system” . </a:t>
            </a:r>
          </a:p>
          <a:p>
            <a:pPr marL="0" indent="0">
              <a:buNone/>
            </a:pPr>
            <a:endParaRPr lang="en-AU" sz="1000" i="1" dirty="0">
              <a:solidFill>
                <a:srgbClr val="191919"/>
              </a:solidFill>
            </a:endParaRPr>
          </a:p>
          <a:p>
            <a:pPr marL="0" indent="0">
              <a:buNone/>
            </a:pPr>
            <a:r>
              <a:rPr lang="en-AU" sz="2000" b="1" dirty="0"/>
              <a:t>Brookings suggested four possible scenarios involving inflation risks, political brinkmanship ,   FED changing their inflation target and</a:t>
            </a:r>
            <a:r>
              <a:rPr lang="en-AU" sz="2000" b="1" dirty="0">
                <a:solidFill>
                  <a:srgbClr val="7030A0"/>
                </a:solidFill>
              </a:rPr>
              <a:t> finally the deterioration in “</a:t>
            </a:r>
            <a:r>
              <a:rPr lang="en-AU" sz="2000" b="1" i="1" dirty="0">
                <a:solidFill>
                  <a:srgbClr val="7030A0"/>
                </a:solidFill>
              </a:rPr>
              <a:t>long term fiscal outlook</a:t>
            </a:r>
            <a:r>
              <a:rPr lang="en-AU" sz="2000" b="1" dirty="0">
                <a:solidFill>
                  <a:srgbClr val="7030A0"/>
                </a:solidFill>
              </a:rPr>
              <a:t>”</a:t>
            </a:r>
            <a:endParaRPr lang="en-AU" sz="2000" b="1" dirty="0">
              <a:solidFill>
                <a:srgbClr val="7030A0"/>
              </a:solidFill>
              <a:effectLst/>
            </a:endParaRPr>
          </a:p>
          <a:p>
            <a:pPr marL="0" indent="0">
              <a:buNone/>
            </a:pPr>
            <a:endParaRPr lang="en-AU" sz="1000" b="1" dirty="0">
              <a:solidFill>
                <a:srgbClr val="7030A0"/>
              </a:solidFill>
            </a:endParaRPr>
          </a:p>
          <a:p>
            <a:pPr marL="457200" indent="-457200">
              <a:buFont typeface="+mj-lt"/>
              <a:buAutoNum type="arabicPeriod"/>
            </a:pPr>
            <a:r>
              <a:rPr lang="en-AU" sz="1800" i="1" dirty="0"/>
              <a:t>Demand or supply of Treasuries could abruptly shift for reasons unrelated to </a:t>
            </a:r>
            <a:r>
              <a:rPr lang="en-AU" sz="1800" b="1" i="1" dirty="0"/>
              <a:t>inflation or default risk </a:t>
            </a:r>
            <a:r>
              <a:rPr lang="en-AU" sz="1800" i="1" dirty="0"/>
              <a:t>such that interest rates spike, causing financial market disruptions that the Federal Reserve is unable or unwilling to mitigate.</a:t>
            </a:r>
          </a:p>
          <a:p>
            <a:pPr marL="457200" indent="-457200">
              <a:buFont typeface="+mj-lt"/>
              <a:buAutoNum type="arabicPeriod"/>
            </a:pPr>
            <a:r>
              <a:rPr lang="en-AU" sz="1800" i="1" dirty="0"/>
              <a:t>Investors could come to believe that the U.S. Treasury might default on interest or principal payments because of </a:t>
            </a:r>
            <a:r>
              <a:rPr lang="en-AU" sz="1800" b="1" i="1" dirty="0"/>
              <a:t>political brinkmanship, </a:t>
            </a:r>
            <a:r>
              <a:rPr lang="en-AU" sz="1800" i="1" dirty="0"/>
              <a:t>and policymakers would be unable or unwilling to regain credibility.</a:t>
            </a:r>
          </a:p>
          <a:p>
            <a:pPr marL="457200" indent="-457200">
              <a:buFont typeface="+mj-lt"/>
              <a:buAutoNum type="arabicPeriod"/>
            </a:pPr>
            <a:r>
              <a:rPr lang="en-AU" sz="1800" b="1" i="1" dirty="0"/>
              <a:t>The Federal Reserve could be perceived as abandoning its mandate </a:t>
            </a:r>
            <a:r>
              <a:rPr lang="en-AU" sz="1800" i="1" dirty="0"/>
              <a:t>to preserve price stability and instead allowing for hyperinflation.</a:t>
            </a:r>
          </a:p>
          <a:p>
            <a:pPr marL="457200" indent="-457200">
              <a:buFont typeface="+mj-lt"/>
              <a:buAutoNum type="arabicPeriod"/>
            </a:pPr>
            <a:r>
              <a:rPr lang="en-AU" sz="1800" b="1" i="1" dirty="0"/>
              <a:t>The </a:t>
            </a:r>
            <a:r>
              <a:rPr lang="en-AU" sz="2000" b="1" i="1" dirty="0">
                <a:solidFill>
                  <a:srgbClr val="7030A0"/>
                </a:solidFill>
              </a:rPr>
              <a:t>long-term fiscal outlook could deteriorate so significantly </a:t>
            </a:r>
            <a:r>
              <a:rPr lang="en-AU" sz="1800" b="1" i="1" dirty="0"/>
              <a:t>and so sharply that investors abruptly worry about some form of default, leading them to abandon Treasuries until policymakers take actions to rein in deficits.</a:t>
            </a:r>
          </a:p>
          <a:p>
            <a:pPr marL="457200" indent="-457200">
              <a:buFont typeface="+mj-lt"/>
              <a:buAutoNum type="arabicPeriod"/>
            </a:pPr>
            <a:endParaRPr lang="en-AU" sz="800" b="1" i="1" dirty="0"/>
          </a:p>
          <a:p>
            <a:pPr marL="0" indent="0" algn="r">
              <a:buNone/>
            </a:pPr>
            <a:r>
              <a:rPr lang="en-AU" sz="1800" dirty="0">
                <a:hlinkClick r:id="rId2"/>
              </a:rPr>
              <a:t>https://www.brookings.edu/articles/assessing-the-risks-and-costs-of-the-rising-us-federal-debt</a:t>
            </a:r>
            <a:endParaRPr lang="en-AU" sz="1800" dirty="0"/>
          </a:p>
          <a:p>
            <a:pPr marL="0" indent="0" algn="r">
              <a:buNone/>
            </a:pPr>
            <a:r>
              <a:rPr lang="en-AU" sz="1800" dirty="0"/>
              <a:t>/</a:t>
            </a:r>
          </a:p>
        </p:txBody>
      </p:sp>
      <p:sp>
        <p:nvSpPr>
          <p:cNvPr id="3" name="Slide Number Placeholder 2">
            <a:extLst>
              <a:ext uri="{FF2B5EF4-FFF2-40B4-BE49-F238E27FC236}">
                <a16:creationId xmlns:a16="http://schemas.microsoft.com/office/drawing/2014/main" id="{6965BD70-C56A-4CFF-9A04-58F284E54B6D}"/>
              </a:ext>
            </a:extLst>
          </p:cNvPr>
          <p:cNvSpPr>
            <a:spLocks noGrp="1"/>
          </p:cNvSpPr>
          <p:nvPr>
            <p:ph type="sldNum" sz="quarter" idx="12"/>
          </p:nvPr>
        </p:nvSpPr>
        <p:spPr/>
        <p:txBody>
          <a:bodyPr/>
          <a:lstStyle/>
          <a:p>
            <a:fld id="{E6316B6A-336A-44FF-82DA-A4D1594FA055}" type="slidenum">
              <a:rPr lang="en-AU" smtClean="0"/>
              <a:t>58</a:t>
            </a:fld>
            <a:endParaRPr lang="en-AU" dirty="0"/>
          </a:p>
        </p:txBody>
      </p:sp>
      <p:sp>
        <p:nvSpPr>
          <p:cNvPr id="4" name="Title 3">
            <a:extLst>
              <a:ext uri="{FF2B5EF4-FFF2-40B4-BE49-F238E27FC236}">
                <a16:creationId xmlns:a16="http://schemas.microsoft.com/office/drawing/2014/main" id="{4634C60A-6308-3BB1-2707-F5B053EFAD48}"/>
              </a:ext>
            </a:extLst>
          </p:cNvPr>
          <p:cNvSpPr>
            <a:spLocks noGrp="1"/>
          </p:cNvSpPr>
          <p:nvPr>
            <p:ph type="title"/>
          </p:nvPr>
        </p:nvSpPr>
        <p:spPr>
          <a:xfrm>
            <a:off x="149087" y="315474"/>
            <a:ext cx="10555356" cy="753185"/>
          </a:xfrm>
        </p:spPr>
        <p:txBody>
          <a:bodyPr/>
          <a:lstStyle/>
          <a:p>
            <a:r>
              <a:rPr lang="en-AU" sz="2400" dirty="0">
                <a:solidFill>
                  <a:srgbClr val="0000FF"/>
                </a:solidFill>
              </a:rPr>
              <a:t>Can the USA have a “fiscal crisis” ? </a:t>
            </a:r>
            <a:r>
              <a:rPr lang="en-AU" sz="2400" b="0" dirty="0"/>
              <a:t>There are many paths to a fiscal crisis but ultimately the destination is devastating.</a:t>
            </a:r>
          </a:p>
        </p:txBody>
      </p:sp>
    </p:spTree>
    <p:extLst>
      <p:ext uri="{BB962C8B-B14F-4D97-AF65-F5344CB8AC3E}">
        <p14:creationId xmlns:p14="http://schemas.microsoft.com/office/powerpoint/2010/main" val="172620309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C1116A7-B14D-6E41-EB9B-958868FB9AD4}"/>
              </a:ext>
            </a:extLst>
          </p:cNvPr>
          <p:cNvSpPr>
            <a:spLocks noGrp="1"/>
          </p:cNvSpPr>
          <p:nvPr>
            <p:ph type="sldNum" sz="quarter" idx="12"/>
          </p:nvPr>
        </p:nvSpPr>
        <p:spPr/>
        <p:txBody>
          <a:bodyPr/>
          <a:lstStyle/>
          <a:p>
            <a:fld id="{E6316B6A-336A-44FF-82DA-A4D1594FA055}" type="slidenum">
              <a:rPr lang="en-AU" smtClean="0"/>
              <a:t>59</a:t>
            </a:fld>
            <a:endParaRPr lang="en-AU" dirty="0"/>
          </a:p>
        </p:txBody>
      </p:sp>
      <p:sp>
        <p:nvSpPr>
          <p:cNvPr id="4" name="Title 3">
            <a:extLst>
              <a:ext uri="{FF2B5EF4-FFF2-40B4-BE49-F238E27FC236}">
                <a16:creationId xmlns:a16="http://schemas.microsoft.com/office/drawing/2014/main" id="{AC3C87F3-A9FC-DBFF-E5F0-4943D0E22D76}"/>
              </a:ext>
            </a:extLst>
          </p:cNvPr>
          <p:cNvSpPr>
            <a:spLocks noGrp="1"/>
          </p:cNvSpPr>
          <p:nvPr>
            <p:ph type="title"/>
          </p:nvPr>
        </p:nvSpPr>
        <p:spPr>
          <a:xfrm>
            <a:off x="242166" y="210233"/>
            <a:ext cx="10581310" cy="516637"/>
          </a:xfrm>
        </p:spPr>
        <p:txBody>
          <a:bodyPr/>
          <a:lstStyle/>
          <a:p>
            <a:r>
              <a:rPr lang="en-AU" sz="2000" dirty="0">
                <a:solidFill>
                  <a:srgbClr val="0000FF"/>
                </a:solidFill>
              </a:rPr>
              <a:t>US Government term premiums </a:t>
            </a:r>
            <a:r>
              <a:rPr lang="en-AU" sz="2000" dirty="0">
                <a:solidFill>
                  <a:schemeClr val="tx1"/>
                </a:solidFill>
              </a:rPr>
              <a:t>have risen sharply over recent years  to compensate for perceived credit and  duration risk </a:t>
            </a:r>
            <a:r>
              <a:rPr lang="en-AU" sz="2000" dirty="0">
                <a:solidFill>
                  <a:schemeClr val="accent1"/>
                </a:solidFill>
              </a:rPr>
              <a:t>( essentially higher risk premiums )</a:t>
            </a:r>
          </a:p>
        </p:txBody>
      </p:sp>
      <p:pic>
        <p:nvPicPr>
          <p:cNvPr id="9" name="Content Placeholder 8">
            <a:extLst>
              <a:ext uri="{FF2B5EF4-FFF2-40B4-BE49-F238E27FC236}">
                <a16:creationId xmlns:a16="http://schemas.microsoft.com/office/drawing/2014/main" id="{2D314920-4B83-CD79-673F-F8E6BBE5E45C}"/>
              </a:ext>
            </a:extLst>
          </p:cNvPr>
          <p:cNvPicPr>
            <a:picLocks noGrp="1" noChangeAspect="1"/>
          </p:cNvPicPr>
          <p:nvPr>
            <p:ph idx="1"/>
          </p:nvPr>
        </p:nvPicPr>
        <p:blipFill>
          <a:blip r:embed="rId2"/>
          <a:stretch>
            <a:fillRect/>
          </a:stretch>
        </p:blipFill>
        <p:spPr>
          <a:xfrm>
            <a:off x="2633870" y="983974"/>
            <a:ext cx="8981660" cy="5711631"/>
          </a:xfrm>
          <a:prstGeom prst="rect">
            <a:avLst/>
          </a:prstGeom>
        </p:spPr>
      </p:pic>
      <p:cxnSp>
        <p:nvCxnSpPr>
          <p:cNvPr id="11" name="Straight Arrow Connector 10">
            <a:extLst>
              <a:ext uri="{FF2B5EF4-FFF2-40B4-BE49-F238E27FC236}">
                <a16:creationId xmlns:a16="http://schemas.microsoft.com/office/drawing/2014/main" id="{3F1E2F76-D2FA-1F0F-F5C5-C6040CC4E927}"/>
              </a:ext>
            </a:extLst>
          </p:cNvPr>
          <p:cNvCxnSpPr>
            <a:cxnSpLocks/>
            <a:endCxn id="9" idx="3"/>
          </p:cNvCxnSpPr>
          <p:nvPr/>
        </p:nvCxnSpPr>
        <p:spPr>
          <a:xfrm flipV="1">
            <a:off x="10823475" y="3839790"/>
            <a:ext cx="792055" cy="755272"/>
          </a:xfrm>
          <a:prstGeom prst="straightConnector1">
            <a:avLst/>
          </a:prstGeom>
          <a:ln w="50800">
            <a:prstDash val="sysDash"/>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8B8D403C-D4A4-C67A-C2A4-18E944ABC198}"/>
              </a:ext>
            </a:extLst>
          </p:cNvPr>
          <p:cNvSpPr txBox="1"/>
          <p:nvPr/>
        </p:nvSpPr>
        <p:spPr>
          <a:xfrm>
            <a:off x="10507319" y="2139279"/>
            <a:ext cx="1480930" cy="307777"/>
          </a:xfrm>
          <a:prstGeom prst="rect">
            <a:avLst/>
          </a:prstGeom>
          <a:noFill/>
        </p:spPr>
        <p:txBody>
          <a:bodyPr wrap="square" rtlCol="0">
            <a:spAutoFit/>
          </a:bodyPr>
          <a:lstStyle/>
          <a:p>
            <a:pPr algn="ctr"/>
            <a:endParaRPr lang="en-AU" sz="1400" dirty="0">
              <a:solidFill>
                <a:srgbClr val="0000FF"/>
              </a:solidFill>
            </a:endParaRPr>
          </a:p>
        </p:txBody>
      </p:sp>
      <p:sp>
        <p:nvSpPr>
          <p:cNvPr id="15" name="TextBox 14">
            <a:extLst>
              <a:ext uri="{FF2B5EF4-FFF2-40B4-BE49-F238E27FC236}">
                <a16:creationId xmlns:a16="http://schemas.microsoft.com/office/drawing/2014/main" id="{B8F9E138-7262-3A75-7A2F-B4D67684D1B8}"/>
              </a:ext>
            </a:extLst>
          </p:cNvPr>
          <p:cNvSpPr txBox="1"/>
          <p:nvPr/>
        </p:nvSpPr>
        <p:spPr>
          <a:xfrm>
            <a:off x="69573" y="1300632"/>
            <a:ext cx="2315818" cy="5447645"/>
          </a:xfrm>
          <a:prstGeom prst="rect">
            <a:avLst/>
          </a:prstGeom>
          <a:noFill/>
        </p:spPr>
        <p:txBody>
          <a:bodyPr wrap="square">
            <a:spAutoFit/>
          </a:bodyPr>
          <a:lstStyle/>
          <a:p>
            <a:r>
              <a:rPr lang="en-AU" b="1" dirty="0">
                <a:solidFill>
                  <a:srgbClr val="0000FF"/>
                </a:solidFill>
              </a:rPr>
              <a:t>Term premium </a:t>
            </a:r>
            <a:r>
              <a:rPr lang="en-AU" dirty="0"/>
              <a:t>is </a:t>
            </a:r>
          </a:p>
          <a:p>
            <a:endParaRPr lang="en-AU" sz="800" dirty="0"/>
          </a:p>
          <a:p>
            <a:pPr algn="ctr"/>
            <a:r>
              <a:rPr lang="en-AU" dirty="0"/>
              <a:t>“</a:t>
            </a:r>
            <a:r>
              <a:rPr lang="en-AU" i="1" dirty="0"/>
              <a:t>compensation that investors require for bearing the risk that interest rates may change over the life of the bond. </a:t>
            </a:r>
          </a:p>
          <a:p>
            <a:pPr algn="ctr"/>
            <a:endParaRPr lang="en-AU" i="1" dirty="0"/>
          </a:p>
          <a:p>
            <a:pPr algn="ctr"/>
            <a:r>
              <a:rPr lang="en-AU" i="1" dirty="0"/>
              <a:t>Since the term premium is not directly observable, it must be estimated, most often from financial and macroeconomic variables</a:t>
            </a:r>
            <a:r>
              <a:rPr lang="en-AU" dirty="0"/>
              <a:t>. ”</a:t>
            </a:r>
          </a:p>
          <a:p>
            <a:pPr algn="ctr"/>
            <a:endParaRPr lang="en-AU" dirty="0"/>
          </a:p>
          <a:p>
            <a:pPr algn="r"/>
            <a:r>
              <a:rPr lang="en-AU" dirty="0"/>
              <a:t>FED NY</a:t>
            </a:r>
          </a:p>
          <a:p>
            <a:pPr algn="r"/>
            <a:r>
              <a:rPr lang="en-AU" sz="800" dirty="0"/>
              <a:t>https://www.newyorkfed.org/research/data_indicators/term-premia-tabs#/overview </a:t>
            </a:r>
          </a:p>
        </p:txBody>
      </p:sp>
      <p:cxnSp>
        <p:nvCxnSpPr>
          <p:cNvPr id="18" name="Straight Arrow Connector 17">
            <a:extLst>
              <a:ext uri="{FF2B5EF4-FFF2-40B4-BE49-F238E27FC236}">
                <a16:creationId xmlns:a16="http://schemas.microsoft.com/office/drawing/2014/main" id="{E3E24082-CA11-538F-7016-7D95BC173010}"/>
              </a:ext>
            </a:extLst>
          </p:cNvPr>
          <p:cNvCxnSpPr/>
          <p:nvPr/>
        </p:nvCxnSpPr>
        <p:spPr>
          <a:xfrm>
            <a:off x="4661452" y="1868557"/>
            <a:ext cx="5446644" cy="2206486"/>
          </a:xfrm>
          <a:prstGeom prst="straightConnector1">
            <a:avLst/>
          </a:prstGeom>
          <a:ln w="50800">
            <a:solidFill>
              <a:srgbClr val="0066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4189416E-8C61-30B4-9F9A-CF46CED232AF}"/>
              </a:ext>
            </a:extLst>
          </p:cNvPr>
          <p:cNvSpPr txBox="1"/>
          <p:nvPr/>
        </p:nvSpPr>
        <p:spPr>
          <a:xfrm>
            <a:off x="3597965" y="1500611"/>
            <a:ext cx="1232451" cy="369332"/>
          </a:xfrm>
          <a:prstGeom prst="rect">
            <a:avLst/>
          </a:prstGeom>
          <a:noFill/>
        </p:spPr>
        <p:txBody>
          <a:bodyPr wrap="square" rtlCol="0">
            <a:spAutoFit/>
          </a:bodyPr>
          <a:lstStyle/>
          <a:p>
            <a:r>
              <a:rPr lang="en-AU" b="1" dirty="0" err="1">
                <a:solidFill>
                  <a:srgbClr val="FF0000"/>
                </a:solidFill>
              </a:rPr>
              <a:t>Dot.Com</a:t>
            </a:r>
            <a:endParaRPr lang="en-AU" b="1" dirty="0">
              <a:solidFill>
                <a:srgbClr val="FF0000"/>
              </a:solidFill>
            </a:endParaRPr>
          </a:p>
        </p:txBody>
      </p:sp>
      <p:sp>
        <p:nvSpPr>
          <p:cNvPr id="20" name="TextBox 19">
            <a:extLst>
              <a:ext uri="{FF2B5EF4-FFF2-40B4-BE49-F238E27FC236}">
                <a16:creationId xmlns:a16="http://schemas.microsoft.com/office/drawing/2014/main" id="{C6337FF9-08DB-913D-6CFF-3FB30CA34359}"/>
              </a:ext>
            </a:extLst>
          </p:cNvPr>
          <p:cNvSpPr txBox="1"/>
          <p:nvPr/>
        </p:nvSpPr>
        <p:spPr>
          <a:xfrm>
            <a:off x="6185452" y="2104938"/>
            <a:ext cx="1109868" cy="400110"/>
          </a:xfrm>
          <a:prstGeom prst="rect">
            <a:avLst/>
          </a:prstGeom>
          <a:noFill/>
        </p:spPr>
        <p:txBody>
          <a:bodyPr wrap="square" rtlCol="0">
            <a:spAutoFit/>
          </a:bodyPr>
          <a:lstStyle/>
          <a:p>
            <a:r>
              <a:rPr lang="en-AU" sz="2000" b="1" dirty="0">
                <a:solidFill>
                  <a:srgbClr val="FF0000"/>
                </a:solidFill>
              </a:rPr>
              <a:t>GFC</a:t>
            </a:r>
          </a:p>
        </p:txBody>
      </p:sp>
      <p:sp>
        <p:nvSpPr>
          <p:cNvPr id="21" name="TextBox 20">
            <a:extLst>
              <a:ext uri="{FF2B5EF4-FFF2-40B4-BE49-F238E27FC236}">
                <a16:creationId xmlns:a16="http://schemas.microsoft.com/office/drawing/2014/main" id="{E9EC991B-A699-856D-C379-432EFE4E458C}"/>
              </a:ext>
            </a:extLst>
          </p:cNvPr>
          <p:cNvSpPr txBox="1"/>
          <p:nvPr/>
        </p:nvSpPr>
        <p:spPr>
          <a:xfrm>
            <a:off x="9182101" y="3059668"/>
            <a:ext cx="1325218" cy="369332"/>
          </a:xfrm>
          <a:prstGeom prst="rect">
            <a:avLst/>
          </a:prstGeom>
          <a:noFill/>
        </p:spPr>
        <p:txBody>
          <a:bodyPr wrap="square" rtlCol="0">
            <a:spAutoFit/>
          </a:bodyPr>
          <a:lstStyle/>
          <a:p>
            <a:r>
              <a:rPr lang="en-AU" b="1" dirty="0">
                <a:solidFill>
                  <a:srgbClr val="FF0000"/>
                </a:solidFill>
              </a:rPr>
              <a:t>Pandemic</a:t>
            </a:r>
          </a:p>
        </p:txBody>
      </p:sp>
      <p:sp>
        <p:nvSpPr>
          <p:cNvPr id="2" name="TextBox 1">
            <a:extLst>
              <a:ext uri="{FF2B5EF4-FFF2-40B4-BE49-F238E27FC236}">
                <a16:creationId xmlns:a16="http://schemas.microsoft.com/office/drawing/2014/main" id="{A6503C91-C2A5-770E-6666-F26186F65225}"/>
              </a:ext>
            </a:extLst>
          </p:cNvPr>
          <p:cNvSpPr txBox="1"/>
          <p:nvPr/>
        </p:nvSpPr>
        <p:spPr>
          <a:xfrm>
            <a:off x="11218790" y="2965534"/>
            <a:ext cx="950845" cy="553998"/>
          </a:xfrm>
          <a:prstGeom prst="rect">
            <a:avLst/>
          </a:prstGeom>
          <a:noFill/>
        </p:spPr>
        <p:txBody>
          <a:bodyPr wrap="square" rtlCol="0">
            <a:spAutoFit/>
          </a:bodyPr>
          <a:lstStyle/>
          <a:p>
            <a:pPr algn="ctr"/>
            <a:r>
              <a:rPr lang="en-AU" sz="1200" dirty="0"/>
              <a:t>January</a:t>
            </a:r>
          </a:p>
          <a:p>
            <a:pPr algn="ctr"/>
            <a:r>
              <a:rPr lang="en-AU" b="1" dirty="0">
                <a:solidFill>
                  <a:srgbClr val="0000FF"/>
                </a:solidFill>
              </a:rPr>
              <a:t>0.61 </a:t>
            </a:r>
            <a:r>
              <a:rPr lang="en-AU" sz="1400" b="1" dirty="0">
                <a:solidFill>
                  <a:srgbClr val="0000FF"/>
                </a:solidFill>
              </a:rPr>
              <a:t>%</a:t>
            </a:r>
          </a:p>
        </p:txBody>
      </p:sp>
    </p:spTree>
    <p:extLst>
      <p:ext uri="{BB962C8B-B14F-4D97-AF65-F5344CB8AC3E}">
        <p14:creationId xmlns:p14="http://schemas.microsoft.com/office/powerpoint/2010/main" val="25757314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3DC5D41-DE52-3165-153D-460ACD991A4D}"/>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srgbClr val="2D2850"/>
                </a:solidFill>
                <a:effectLst/>
                <a:uLnTx/>
                <a:uFillTx/>
                <a:latin typeface="Source Sans Pro"/>
                <a:ea typeface="+mn-ea"/>
                <a:cs typeface="+mn-cs"/>
              </a:rPr>
              <a:t>1</a:t>
            </a:r>
          </a:p>
        </p:txBody>
      </p:sp>
      <p:sp>
        <p:nvSpPr>
          <p:cNvPr id="4" name="Title 3">
            <a:extLst>
              <a:ext uri="{FF2B5EF4-FFF2-40B4-BE49-F238E27FC236}">
                <a16:creationId xmlns:a16="http://schemas.microsoft.com/office/drawing/2014/main" id="{2AC10D9B-BD3B-459C-6846-D08F6E85110F}"/>
              </a:ext>
            </a:extLst>
          </p:cNvPr>
          <p:cNvSpPr>
            <a:spLocks noGrp="1"/>
          </p:cNvSpPr>
          <p:nvPr>
            <p:ph type="title"/>
          </p:nvPr>
        </p:nvSpPr>
        <p:spPr>
          <a:xfrm>
            <a:off x="227150" y="346738"/>
            <a:ext cx="10646259" cy="433443"/>
          </a:xfrm>
        </p:spPr>
        <p:txBody>
          <a:bodyPr/>
          <a:lstStyle/>
          <a:p>
            <a:pPr>
              <a:lnSpc>
                <a:spcPct val="96000"/>
              </a:lnSpc>
            </a:pPr>
            <a:r>
              <a:rPr lang="en-AU" sz="2000" dirty="0"/>
              <a:t>Compared</a:t>
            </a:r>
            <a:r>
              <a:rPr lang="en-AU" sz="2000" dirty="0">
                <a:latin typeface="+mj-lt"/>
              </a:rPr>
              <a:t> to USA, Australia shows more fiscal discipline </a:t>
            </a:r>
            <a:r>
              <a:rPr lang="en-AU" sz="2000" dirty="0"/>
              <a:t>with lower</a:t>
            </a:r>
            <a:r>
              <a:rPr lang="en-AU" sz="2000" dirty="0">
                <a:latin typeface="+mj-lt"/>
              </a:rPr>
              <a:t> government debt </a:t>
            </a:r>
            <a:endParaRPr lang="en-AU" sz="2000" i="1" dirty="0">
              <a:solidFill>
                <a:schemeClr val="accent1"/>
              </a:solidFill>
            </a:endParaRPr>
          </a:p>
        </p:txBody>
      </p:sp>
      <p:pic>
        <p:nvPicPr>
          <p:cNvPr id="5" name="Picture 4">
            <a:extLst>
              <a:ext uri="{FF2B5EF4-FFF2-40B4-BE49-F238E27FC236}">
                <a16:creationId xmlns:a16="http://schemas.microsoft.com/office/drawing/2014/main" id="{940F7921-E4D1-7D23-897F-68B9077C0C86}"/>
              </a:ext>
            </a:extLst>
          </p:cNvPr>
          <p:cNvPicPr>
            <a:picLocks noChangeAspect="1"/>
          </p:cNvPicPr>
          <p:nvPr/>
        </p:nvPicPr>
        <p:blipFill>
          <a:blip r:embed="rId2"/>
          <a:stretch>
            <a:fillRect/>
          </a:stretch>
        </p:blipFill>
        <p:spPr>
          <a:xfrm>
            <a:off x="589215" y="917052"/>
            <a:ext cx="8958822" cy="5778553"/>
          </a:xfrm>
          <a:prstGeom prst="rect">
            <a:avLst/>
          </a:prstGeom>
        </p:spPr>
      </p:pic>
      <p:sp>
        <p:nvSpPr>
          <p:cNvPr id="9" name="TextBox 8">
            <a:extLst>
              <a:ext uri="{FF2B5EF4-FFF2-40B4-BE49-F238E27FC236}">
                <a16:creationId xmlns:a16="http://schemas.microsoft.com/office/drawing/2014/main" id="{6669E77A-CA94-59D2-AC50-D1B98275FD40}"/>
              </a:ext>
            </a:extLst>
          </p:cNvPr>
          <p:cNvSpPr txBox="1"/>
          <p:nvPr/>
        </p:nvSpPr>
        <p:spPr>
          <a:xfrm>
            <a:off x="7868092" y="2182194"/>
            <a:ext cx="1107270" cy="2831544"/>
          </a:xfrm>
          <a:prstGeom prst="rect">
            <a:avLst/>
          </a:prstGeom>
          <a:noFill/>
        </p:spPr>
        <p:txBody>
          <a:bodyPr wrap="square" rtlCol="0">
            <a:spAutoFit/>
          </a:bodyPr>
          <a:lstStyle/>
          <a:p>
            <a:r>
              <a:rPr lang="en-AU" sz="2000" b="1" dirty="0">
                <a:solidFill>
                  <a:srgbClr val="0033CC"/>
                </a:solidFill>
                <a:latin typeface="Arial" panose="020B0604020202020204" pitchFamily="34" charset="0"/>
                <a:cs typeface="Arial" panose="020B0604020202020204" pitchFamily="34" charset="0"/>
              </a:rPr>
              <a:t>121 %</a:t>
            </a: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r>
              <a:rPr lang="en-AU" sz="2000" b="1" dirty="0">
                <a:solidFill>
                  <a:srgbClr val="008000"/>
                </a:solidFill>
                <a:latin typeface="Arial" panose="020B0604020202020204" pitchFamily="34" charset="0"/>
                <a:cs typeface="Arial" panose="020B0604020202020204" pitchFamily="34" charset="0"/>
              </a:rPr>
              <a:t>49 %</a:t>
            </a:r>
          </a:p>
          <a:p>
            <a:endParaRPr lang="en-AU" b="1" dirty="0">
              <a:solidFill>
                <a:srgbClr val="0033CC"/>
              </a:solidFill>
              <a:latin typeface="Arial" panose="020B0604020202020204" pitchFamily="34" charset="0"/>
              <a:cs typeface="Arial" panose="020B0604020202020204" pitchFamily="34" charset="0"/>
            </a:endParaRPr>
          </a:p>
        </p:txBody>
      </p:sp>
      <p:cxnSp>
        <p:nvCxnSpPr>
          <p:cNvPr id="10" name="Straight Arrow Connector 9">
            <a:extLst>
              <a:ext uri="{FF2B5EF4-FFF2-40B4-BE49-F238E27FC236}">
                <a16:creationId xmlns:a16="http://schemas.microsoft.com/office/drawing/2014/main" id="{0C5C3913-AAAA-828F-F74A-A638D7F9D4CB}"/>
              </a:ext>
            </a:extLst>
          </p:cNvPr>
          <p:cNvCxnSpPr>
            <a:cxnSpLocks/>
          </p:cNvCxnSpPr>
          <p:nvPr/>
        </p:nvCxnSpPr>
        <p:spPr>
          <a:xfrm flipV="1">
            <a:off x="7868092" y="1616149"/>
            <a:ext cx="988829" cy="566045"/>
          </a:xfrm>
          <a:prstGeom prst="straightConnector1">
            <a:avLst/>
          </a:prstGeom>
          <a:ln w="50800">
            <a:solidFill>
              <a:schemeClr val="accent1">
                <a:lumMod val="75000"/>
              </a:schemeClr>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6776F53-3DEA-843A-D1D2-F32D7CC3C6D0}"/>
              </a:ext>
            </a:extLst>
          </p:cNvPr>
          <p:cNvSpPr txBox="1"/>
          <p:nvPr/>
        </p:nvSpPr>
        <p:spPr>
          <a:xfrm>
            <a:off x="9898912" y="1499191"/>
            <a:ext cx="1796901" cy="2708434"/>
          </a:xfrm>
          <a:prstGeom prst="rect">
            <a:avLst/>
          </a:prstGeom>
          <a:noFill/>
        </p:spPr>
        <p:txBody>
          <a:bodyPr wrap="square" rtlCol="0">
            <a:spAutoFit/>
          </a:bodyPr>
          <a:lstStyle/>
          <a:p>
            <a:pPr algn="ctr"/>
            <a:r>
              <a:rPr lang="en-AU" b="1" dirty="0">
                <a:solidFill>
                  <a:srgbClr val="0000FF"/>
                </a:solidFill>
              </a:rPr>
              <a:t>US Gross Debt could </a:t>
            </a:r>
            <a:r>
              <a:rPr lang="en-AU" b="1" dirty="0"/>
              <a:t>climb to +</a:t>
            </a:r>
            <a:r>
              <a:rPr lang="en-AU" b="1" dirty="0">
                <a:solidFill>
                  <a:schemeClr val="accent1"/>
                </a:solidFill>
              </a:rPr>
              <a:t>140%</a:t>
            </a:r>
            <a:r>
              <a:rPr lang="en-AU" b="1" dirty="0"/>
              <a:t> of GDP in 2025 </a:t>
            </a:r>
            <a:r>
              <a:rPr lang="en-AU" sz="1400" dirty="0"/>
              <a:t>according to the Congressional Budget Office analysis of the Republican Party’s One Big Beautiful Bill passed in July</a:t>
            </a:r>
          </a:p>
        </p:txBody>
      </p:sp>
    </p:spTree>
    <p:extLst>
      <p:ext uri="{BB962C8B-B14F-4D97-AF65-F5344CB8AC3E}">
        <p14:creationId xmlns:p14="http://schemas.microsoft.com/office/powerpoint/2010/main" val="75493775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5029C-EC9B-A5BE-8B89-37D363B004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018C88-3227-1C4B-9418-43FF59BBD758}"/>
              </a:ext>
            </a:extLst>
          </p:cNvPr>
          <p:cNvSpPr>
            <a:spLocks noGrp="1"/>
          </p:cNvSpPr>
          <p:nvPr>
            <p:ph type="title"/>
          </p:nvPr>
        </p:nvSpPr>
        <p:spPr>
          <a:xfrm>
            <a:off x="287660" y="338840"/>
            <a:ext cx="10136912" cy="782388"/>
          </a:xfrm>
        </p:spPr>
        <p:txBody>
          <a:bodyPr/>
          <a:lstStyle/>
          <a:p>
            <a:r>
              <a:rPr lang="en-AU" sz="2000" dirty="0"/>
              <a:t>China’s residential property market remains a major concern </a:t>
            </a:r>
            <a:r>
              <a:rPr lang="en-AU" sz="2000" b="0" dirty="0">
                <a:latin typeface="+mn-lt"/>
              </a:rPr>
              <a:t>according to the Reserve Bank (RBA).</a:t>
            </a:r>
          </a:p>
        </p:txBody>
      </p:sp>
      <p:sp>
        <p:nvSpPr>
          <p:cNvPr id="3" name="Content Placeholder 2">
            <a:extLst>
              <a:ext uri="{FF2B5EF4-FFF2-40B4-BE49-F238E27FC236}">
                <a16:creationId xmlns:a16="http://schemas.microsoft.com/office/drawing/2014/main" id="{841E8DE0-7265-F9D3-6A10-FB1604958B24}"/>
              </a:ext>
            </a:extLst>
          </p:cNvPr>
          <p:cNvSpPr>
            <a:spLocks noGrp="1"/>
          </p:cNvSpPr>
          <p:nvPr>
            <p:ph sz="half" idx="1"/>
          </p:nvPr>
        </p:nvSpPr>
        <p:spPr>
          <a:xfrm>
            <a:off x="65314" y="1238180"/>
            <a:ext cx="5780315" cy="5543619"/>
          </a:xfrm>
        </p:spPr>
        <p:txBody>
          <a:bodyPr/>
          <a:lstStyle/>
          <a:p>
            <a:pPr marL="0" indent="0">
              <a:buNone/>
            </a:pPr>
            <a:r>
              <a:rPr lang="en-AU" sz="1800" b="1" i="1" dirty="0">
                <a:solidFill>
                  <a:srgbClr val="FF0000"/>
                </a:solidFill>
              </a:rPr>
              <a:t>“Conditions in the Chinese housing market remain very weak. </a:t>
            </a:r>
            <a:r>
              <a:rPr lang="en-AU" sz="1800" i="1" dirty="0"/>
              <a:t>Prices and sales of new housing (which makes up most of overall housing transactions) have declined further over recent months. </a:t>
            </a:r>
            <a:endParaRPr lang="en-AU" sz="1800" dirty="0"/>
          </a:p>
          <a:p>
            <a:pPr marL="0" indent="0">
              <a:buNone/>
            </a:pPr>
            <a:r>
              <a:rPr lang="en-AU" sz="1800" i="1" dirty="0"/>
              <a:t>Chinese banks, and particularly rural commercial banks, maintain material direct exposures to the property sector. </a:t>
            </a:r>
            <a:r>
              <a:rPr lang="en-AU" sz="1800" b="1" i="1" dirty="0">
                <a:solidFill>
                  <a:srgbClr val="008000"/>
                </a:solidFill>
              </a:rPr>
              <a:t>Risks to banks from the mortgage book are mitigated by moderate loan-to-valuation ratios.</a:t>
            </a:r>
            <a:r>
              <a:rPr lang="en-AU" sz="1800" b="1" dirty="0">
                <a:solidFill>
                  <a:srgbClr val="008000"/>
                </a:solidFill>
              </a:rPr>
              <a:t> </a:t>
            </a:r>
          </a:p>
          <a:p>
            <a:pPr marL="0" indent="0">
              <a:buNone/>
            </a:pPr>
            <a:r>
              <a:rPr lang="en-AU" sz="1800" i="1" dirty="0"/>
              <a:t>Nevertheless, </a:t>
            </a:r>
            <a:r>
              <a:rPr lang="en-AU" sz="1800" b="1" i="1" dirty="0">
                <a:solidFill>
                  <a:srgbClr val="FF0000"/>
                </a:solidFill>
              </a:rPr>
              <a:t>property developers remain under heavy pressure</a:t>
            </a:r>
            <a:r>
              <a:rPr lang="en-AU" sz="1800" i="1" dirty="0"/>
              <a:t>; many are imposing deeper haircuts on creditors amid a recent rise in debt restructurings, reflecting limited cash flows and deteriorating asset valuations</a:t>
            </a:r>
            <a:r>
              <a:rPr lang="en-AU" sz="1800" dirty="0"/>
              <a:t>. </a:t>
            </a:r>
            <a:r>
              <a:rPr lang="en-AU" sz="1800" b="1" i="1" dirty="0">
                <a:solidFill>
                  <a:schemeClr val="accent1"/>
                </a:solidFill>
              </a:rPr>
              <a:t>Household vulnerabilities also remain elevated </a:t>
            </a:r>
            <a:r>
              <a:rPr lang="en-AU" sz="1800" b="1" i="1" dirty="0"/>
              <a:t>as property prices have declined and household income growth is slowing</a:t>
            </a:r>
            <a:r>
              <a:rPr lang="en-AU" sz="1800" b="1" dirty="0"/>
              <a:t>. ” </a:t>
            </a:r>
          </a:p>
          <a:p>
            <a:pPr marL="0" indent="0">
              <a:buNone/>
            </a:pPr>
            <a:endParaRPr lang="en-AU" sz="1800" b="1" dirty="0"/>
          </a:p>
          <a:p>
            <a:pPr marL="0" indent="0">
              <a:buNone/>
            </a:pPr>
            <a:r>
              <a:rPr lang="en-AU" sz="1200" b="1" dirty="0"/>
              <a:t>Source : RBA  Financial Stability Review ,  October   2025   page 5  (RBA)</a:t>
            </a:r>
          </a:p>
        </p:txBody>
      </p:sp>
      <p:pic>
        <p:nvPicPr>
          <p:cNvPr id="6" name="Content Placeholder 5">
            <a:extLst>
              <a:ext uri="{FF2B5EF4-FFF2-40B4-BE49-F238E27FC236}">
                <a16:creationId xmlns:a16="http://schemas.microsoft.com/office/drawing/2014/main" id="{0BC76BFB-9367-C67E-DE33-603E6FDE0F87}"/>
              </a:ext>
            </a:extLst>
          </p:cNvPr>
          <p:cNvPicPr>
            <a:picLocks noGrp="1" noChangeAspect="1"/>
          </p:cNvPicPr>
          <p:nvPr>
            <p:ph sz="half" idx="2"/>
          </p:nvPr>
        </p:nvPicPr>
        <p:blipFill>
          <a:blip r:embed="rId2"/>
          <a:stretch>
            <a:fillRect/>
          </a:stretch>
        </p:blipFill>
        <p:spPr>
          <a:xfrm>
            <a:off x="5845629" y="1001486"/>
            <a:ext cx="6215742" cy="5694119"/>
          </a:xfrm>
          <a:prstGeom prst="rect">
            <a:avLst/>
          </a:prstGeom>
        </p:spPr>
      </p:pic>
      <p:sp>
        <p:nvSpPr>
          <p:cNvPr id="5" name="Slide Number Placeholder 4">
            <a:extLst>
              <a:ext uri="{FF2B5EF4-FFF2-40B4-BE49-F238E27FC236}">
                <a16:creationId xmlns:a16="http://schemas.microsoft.com/office/drawing/2014/main" id="{8398B83E-922D-0F2B-F02F-08C1E525B239}"/>
              </a:ext>
            </a:extLst>
          </p:cNvPr>
          <p:cNvSpPr>
            <a:spLocks noGrp="1"/>
          </p:cNvSpPr>
          <p:nvPr>
            <p:ph type="sldNum" sz="quarter" idx="10"/>
          </p:nvPr>
        </p:nvSpPr>
        <p:spPr/>
        <p:txBody>
          <a:bodyPr/>
          <a:lstStyle/>
          <a:p>
            <a:fld id="{85862CF6-E18B-41F7-91E3-0BE057B5524C}" type="slidenum">
              <a:rPr lang="en-AU" smtClean="0"/>
              <a:pPr/>
              <a:t>61</a:t>
            </a:fld>
            <a:endParaRPr lang="en-AU" sz="749" dirty="0"/>
          </a:p>
        </p:txBody>
      </p:sp>
    </p:spTree>
    <p:extLst>
      <p:ext uri="{BB962C8B-B14F-4D97-AF65-F5344CB8AC3E}">
        <p14:creationId xmlns:p14="http://schemas.microsoft.com/office/powerpoint/2010/main" val="74482653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F5E8E-8BB2-5920-2C95-F4D0CC5CCD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DCE3F6-9824-59BD-872C-A6D626DD5A9B}"/>
              </a:ext>
            </a:extLst>
          </p:cNvPr>
          <p:cNvSpPr>
            <a:spLocks noGrp="1"/>
          </p:cNvSpPr>
          <p:nvPr>
            <p:ph type="title"/>
          </p:nvPr>
        </p:nvSpPr>
        <p:spPr>
          <a:xfrm>
            <a:off x="186732" y="333056"/>
            <a:ext cx="10359648" cy="515828"/>
          </a:xfrm>
        </p:spPr>
        <p:txBody>
          <a:bodyPr/>
          <a:lstStyle/>
          <a:p>
            <a:r>
              <a:rPr lang="en-AU" sz="2000" dirty="0"/>
              <a:t>European Central Bank (ECB) is expected to raise cash interest rate by 0.5 % in 2026 given the sharp  increase in inflation risks with the Middle East crisis. </a:t>
            </a:r>
            <a:endParaRPr lang="en-AU" sz="2000" b="0" i="1" dirty="0"/>
          </a:p>
        </p:txBody>
      </p:sp>
      <p:sp>
        <p:nvSpPr>
          <p:cNvPr id="4" name="Slide Number Placeholder 3">
            <a:extLst>
              <a:ext uri="{FF2B5EF4-FFF2-40B4-BE49-F238E27FC236}">
                <a16:creationId xmlns:a16="http://schemas.microsoft.com/office/drawing/2014/main" id="{ED4AA4F2-994E-1290-CEB2-327BA177B84F}"/>
              </a:ext>
            </a:extLst>
          </p:cNvPr>
          <p:cNvSpPr>
            <a:spLocks noGrp="1"/>
          </p:cNvSpPr>
          <p:nvPr>
            <p:ph type="sldNum" sz="quarter" idx="10"/>
          </p:nvPr>
        </p:nvSpPr>
        <p:spPr>
          <a:xfrm>
            <a:off x="11780750" y="6515385"/>
            <a:ext cx="257175" cy="191279"/>
          </a:xfrm>
        </p:spPr>
        <p:txBody>
          <a:bodyPr/>
          <a:lstStyle/>
          <a:p>
            <a:fld id="{124866B3-8C2A-4B94-AF1A-57C3F889C822}" type="slidenum">
              <a:rPr lang="en-AU" smtClean="0"/>
              <a:pPr/>
              <a:t>62</a:t>
            </a:fld>
            <a:endParaRPr lang="en-AU" sz="941" dirty="0"/>
          </a:p>
        </p:txBody>
      </p:sp>
      <p:sp>
        <p:nvSpPr>
          <p:cNvPr id="5" name="TextBox 4">
            <a:extLst>
              <a:ext uri="{FF2B5EF4-FFF2-40B4-BE49-F238E27FC236}">
                <a16:creationId xmlns:a16="http://schemas.microsoft.com/office/drawing/2014/main" id="{0802C45D-1DA1-E8F0-E857-F33203A0DE5C}"/>
              </a:ext>
            </a:extLst>
          </p:cNvPr>
          <p:cNvSpPr txBox="1"/>
          <p:nvPr/>
        </p:nvSpPr>
        <p:spPr>
          <a:xfrm>
            <a:off x="315686" y="1414574"/>
            <a:ext cx="4245428" cy="4955203"/>
          </a:xfrm>
          <a:prstGeom prst="rect">
            <a:avLst/>
          </a:prstGeom>
          <a:noFill/>
        </p:spPr>
        <p:txBody>
          <a:bodyPr wrap="square" rtlCol="0">
            <a:spAutoFit/>
          </a:bodyPr>
          <a:lstStyle/>
          <a:p>
            <a:r>
              <a:rPr lang="en-AU" b="1" dirty="0"/>
              <a:t>ECB  policy statement for March  </a:t>
            </a:r>
            <a:r>
              <a:rPr lang="en-AU" dirty="0"/>
              <a:t>:</a:t>
            </a:r>
          </a:p>
          <a:p>
            <a:endParaRPr lang="en-AU" sz="1000" dirty="0"/>
          </a:p>
          <a:p>
            <a:endParaRPr lang="en-AU" sz="800" b="1" i="1" dirty="0"/>
          </a:p>
          <a:p>
            <a:r>
              <a:rPr lang="en-AU" sz="2000" i="1" dirty="0"/>
              <a:t>“ …… </a:t>
            </a:r>
            <a:r>
              <a:rPr lang="en-AU" sz="2000" b="1" i="1" dirty="0">
                <a:solidFill>
                  <a:srgbClr val="FF0000"/>
                </a:solidFill>
              </a:rPr>
              <a:t>The increase in energy prices caused by the war will drive inflation above 2 per cent in the near term. </a:t>
            </a:r>
          </a:p>
          <a:p>
            <a:endParaRPr lang="en-AU" sz="2000" b="1" i="1" dirty="0">
              <a:solidFill>
                <a:srgbClr val="FF0000"/>
              </a:solidFill>
            </a:endParaRPr>
          </a:p>
          <a:p>
            <a:r>
              <a:rPr lang="en-AU" sz="2000" i="1" dirty="0"/>
              <a:t>If persistent, higher energy prices may lead to a broader increase in inflation through indirect and second-round effects, a situation which requires close monitoring.</a:t>
            </a:r>
          </a:p>
          <a:p>
            <a:endParaRPr lang="en-AU" sz="2000" i="1" dirty="0"/>
          </a:p>
          <a:p>
            <a:r>
              <a:rPr lang="en-AU" sz="2000" i="1" dirty="0"/>
              <a:t>Inflation expectations in the financial markets have moved up significantly over shorter horizons “</a:t>
            </a:r>
            <a:endParaRPr lang="en-AU" sz="2000" b="1" i="1" dirty="0"/>
          </a:p>
        </p:txBody>
      </p:sp>
      <p:pic>
        <p:nvPicPr>
          <p:cNvPr id="7" name="Picture 6">
            <a:extLst>
              <a:ext uri="{FF2B5EF4-FFF2-40B4-BE49-F238E27FC236}">
                <a16:creationId xmlns:a16="http://schemas.microsoft.com/office/drawing/2014/main" id="{41B4941F-A63A-ED78-908C-9BFAAD53B686}"/>
              </a:ext>
            </a:extLst>
          </p:cNvPr>
          <p:cNvPicPr>
            <a:picLocks noChangeAspect="1"/>
          </p:cNvPicPr>
          <p:nvPr/>
        </p:nvPicPr>
        <p:blipFill>
          <a:blip r:embed="rId2"/>
          <a:stretch>
            <a:fillRect/>
          </a:stretch>
        </p:blipFill>
        <p:spPr>
          <a:xfrm>
            <a:off x="4996544" y="1077687"/>
            <a:ext cx="6879770" cy="5628978"/>
          </a:xfrm>
          <a:prstGeom prst="rect">
            <a:avLst/>
          </a:prstGeom>
        </p:spPr>
      </p:pic>
    </p:spTree>
    <p:extLst>
      <p:ext uri="{BB962C8B-B14F-4D97-AF65-F5344CB8AC3E}">
        <p14:creationId xmlns:p14="http://schemas.microsoft.com/office/powerpoint/2010/main" val="3228504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54521-1A4F-01DF-953B-B7F3250022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A41066-740E-00F4-C37E-0A4491757C92}"/>
              </a:ext>
            </a:extLst>
          </p:cNvPr>
          <p:cNvSpPr>
            <a:spLocks noGrp="1"/>
          </p:cNvSpPr>
          <p:nvPr>
            <p:ph type="title"/>
          </p:nvPr>
        </p:nvSpPr>
        <p:spPr>
          <a:xfrm>
            <a:off x="119743" y="310197"/>
            <a:ext cx="10567663" cy="604202"/>
          </a:xfrm>
        </p:spPr>
        <p:txBody>
          <a:bodyPr/>
          <a:lstStyle/>
          <a:p>
            <a:r>
              <a:rPr lang="en-AU" sz="2000" dirty="0"/>
              <a:t>The Bank of Japan (BoJ) remains under pressure to further raise  </a:t>
            </a:r>
            <a:r>
              <a:rPr lang="en-AU" sz="2000" dirty="0">
                <a:solidFill>
                  <a:srgbClr val="0000FF"/>
                </a:solidFill>
              </a:rPr>
              <a:t>policy interest rates </a:t>
            </a:r>
            <a:r>
              <a:rPr lang="en-AU" sz="2000" dirty="0"/>
              <a:t>given that  they  remain below current  inflation. </a:t>
            </a:r>
            <a:endParaRPr lang="en-AU" sz="2000" b="0" i="1" dirty="0">
              <a:solidFill>
                <a:schemeClr val="accent1"/>
              </a:solidFill>
            </a:endParaRPr>
          </a:p>
        </p:txBody>
      </p:sp>
      <p:sp>
        <p:nvSpPr>
          <p:cNvPr id="5" name="Slide Number Placeholder 4">
            <a:extLst>
              <a:ext uri="{FF2B5EF4-FFF2-40B4-BE49-F238E27FC236}">
                <a16:creationId xmlns:a16="http://schemas.microsoft.com/office/drawing/2014/main" id="{06D5337E-4C72-A8F2-22BA-FCA37615EEF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7" name="Picture 6">
            <a:extLst>
              <a:ext uri="{FF2B5EF4-FFF2-40B4-BE49-F238E27FC236}">
                <a16:creationId xmlns:a16="http://schemas.microsoft.com/office/drawing/2014/main" id="{51A41E6B-D9C5-2D2B-6078-7EC390A6DEBA}"/>
              </a:ext>
            </a:extLst>
          </p:cNvPr>
          <p:cNvPicPr>
            <a:picLocks noChangeAspect="1"/>
          </p:cNvPicPr>
          <p:nvPr/>
        </p:nvPicPr>
        <p:blipFill>
          <a:blip r:embed="rId2"/>
          <a:stretch>
            <a:fillRect/>
          </a:stretch>
        </p:blipFill>
        <p:spPr>
          <a:xfrm>
            <a:off x="1371600" y="914399"/>
            <a:ext cx="9002486" cy="5781206"/>
          </a:xfrm>
          <a:prstGeom prst="rect">
            <a:avLst/>
          </a:prstGeom>
        </p:spPr>
      </p:pic>
      <p:pic>
        <p:nvPicPr>
          <p:cNvPr id="3" name="Picture 2">
            <a:extLst>
              <a:ext uri="{FF2B5EF4-FFF2-40B4-BE49-F238E27FC236}">
                <a16:creationId xmlns:a16="http://schemas.microsoft.com/office/drawing/2014/main" id="{9C9920D0-663C-9825-DFFE-D104F26F6550}"/>
              </a:ext>
            </a:extLst>
          </p:cNvPr>
          <p:cNvPicPr>
            <a:picLocks noChangeAspect="1"/>
          </p:cNvPicPr>
          <p:nvPr/>
        </p:nvPicPr>
        <p:blipFill>
          <a:blip r:embed="rId3"/>
          <a:stretch>
            <a:fillRect/>
          </a:stretch>
        </p:blipFill>
        <p:spPr>
          <a:xfrm>
            <a:off x="9122449" y="2220686"/>
            <a:ext cx="938865" cy="2115495"/>
          </a:xfrm>
          <a:prstGeom prst="rect">
            <a:avLst/>
          </a:prstGeom>
        </p:spPr>
      </p:pic>
    </p:spTree>
    <p:extLst>
      <p:ext uri="{BB962C8B-B14F-4D97-AF65-F5344CB8AC3E}">
        <p14:creationId xmlns:p14="http://schemas.microsoft.com/office/powerpoint/2010/main" val="201347264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B1F44-BE28-0363-AB44-75D5FC887A7F}"/>
              </a:ext>
            </a:extLst>
          </p:cNvPr>
          <p:cNvSpPr>
            <a:spLocks noGrp="1"/>
          </p:cNvSpPr>
          <p:nvPr>
            <p:ph type="title"/>
          </p:nvPr>
        </p:nvSpPr>
        <p:spPr>
          <a:xfrm>
            <a:off x="130627" y="256357"/>
            <a:ext cx="10664058" cy="590197"/>
          </a:xfrm>
        </p:spPr>
        <p:txBody>
          <a:bodyPr/>
          <a:lstStyle/>
          <a:p>
            <a:r>
              <a:rPr lang="en-AU" sz="2000" dirty="0"/>
              <a:t>A China – Taiwan War would have parallels to Russia – Ukraine </a:t>
            </a:r>
            <a:r>
              <a:rPr lang="en-AU" sz="2000" b="0" dirty="0"/>
              <a:t>in terms of a large attacker against a small nation. The question is - </a:t>
            </a:r>
            <a:r>
              <a:rPr lang="en-AU" sz="2000" i="1" dirty="0">
                <a:solidFill>
                  <a:srgbClr val="0000FF"/>
                </a:solidFill>
              </a:rPr>
              <a:t>Does the United States then defend Taiwan</a:t>
            </a:r>
            <a:r>
              <a:rPr lang="en-AU" sz="2000" b="0" i="1" dirty="0">
                <a:solidFill>
                  <a:srgbClr val="0000FF"/>
                </a:solidFill>
              </a:rPr>
              <a:t> ?</a:t>
            </a:r>
            <a:endParaRPr lang="en-AU" sz="2000" b="0" i="1" dirty="0"/>
          </a:p>
        </p:txBody>
      </p:sp>
      <p:sp>
        <p:nvSpPr>
          <p:cNvPr id="4" name="Slide Number Placeholder 3">
            <a:extLst>
              <a:ext uri="{FF2B5EF4-FFF2-40B4-BE49-F238E27FC236}">
                <a16:creationId xmlns:a16="http://schemas.microsoft.com/office/drawing/2014/main" id="{8A5C33CF-7342-6D6E-4578-C5E7B683929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 name="TextBox 9">
            <a:extLst>
              <a:ext uri="{FF2B5EF4-FFF2-40B4-BE49-F238E27FC236}">
                <a16:creationId xmlns:a16="http://schemas.microsoft.com/office/drawing/2014/main" id="{A9239CF3-D989-296E-9F57-A6129BD7BE6A}"/>
              </a:ext>
            </a:extLst>
          </p:cNvPr>
          <p:cNvSpPr txBox="1"/>
          <p:nvPr/>
        </p:nvSpPr>
        <p:spPr>
          <a:xfrm>
            <a:off x="130627" y="1049301"/>
            <a:ext cx="4419602"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rPr>
              <a:t>BBC analysis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President Xi Jinping has said "reunification" with the island must be fulfilled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and is believed to have a deadline. In a military confrontation, </a:t>
            </a:r>
            <a:r>
              <a:rPr kumimoji="0" lang="en-AU" sz="2000" b="1" i="1" u="none" strike="noStrike" kern="1200" cap="none" spc="0" normalizeH="0" baseline="0" noProof="0" dirty="0">
                <a:ln>
                  <a:noFill/>
                </a:ln>
                <a:solidFill>
                  <a:srgbClr val="FF0000"/>
                </a:solidFill>
                <a:effectLst/>
                <a:uLnTx/>
                <a:uFillTx/>
                <a:latin typeface="Arial" panose="020B0604020202020204"/>
                <a:ea typeface="+mn-ea"/>
                <a:cs typeface="+mn-cs"/>
              </a:rPr>
              <a:t>China's armed forces would dwarf</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srgbClr val="FF0000"/>
                </a:solidFill>
                <a:effectLst/>
                <a:uLnTx/>
                <a:uFillTx/>
                <a:latin typeface="Arial" panose="020B0604020202020204"/>
                <a:ea typeface="+mn-ea"/>
                <a:cs typeface="+mn-cs"/>
              </a:rPr>
              <a:t>those of Taiwan.”</a:t>
            </a:r>
            <a:endParaRPr kumimoji="0" lang="en-AU" sz="2000" b="1" i="0" u="none" strike="noStrike" kern="1200" cap="none" spc="0" normalizeH="0" baseline="0" noProof="0" dirty="0">
              <a:ln>
                <a:noFill/>
              </a:ln>
              <a:solidFill>
                <a:srgbClr val="FF0000"/>
              </a:solidFill>
              <a:effectLst/>
              <a:uLnTx/>
              <a:uFillTx/>
              <a:latin typeface="Arial" panose="020B0604020202020204"/>
              <a:ea typeface="+mn-ea"/>
              <a:cs typeface="+mn-cs"/>
            </a:endParaRPr>
          </a:p>
        </p:txBody>
      </p:sp>
      <p:graphicFrame>
        <p:nvGraphicFramePr>
          <p:cNvPr id="11" name="Table 11">
            <a:extLst>
              <a:ext uri="{FF2B5EF4-FFF2-40B4-BE49-F238E27FC236}">
                <a16:creationId xmlns:a16="http://schemas.microsoft.com/office/drawing/2014/main" id="{2301027E-E720-F0C7-F2D5-9E544DFBB2BB}"/>
              </a:ext>
            </a:extLst>
          </p:cNvPr>
          <p:cNvGraphicFramePr>
            <a:graphicFrameLocks noGrp="1"/>
          </p:cNvGraphicFramePr>
          <p:nvPr/>
        </p:nvGraphicFramePr>
        <p:xfrm>
          <a:off x="269144" y="3752495"/>
          <a:ext cx="4125687" cy="2405757"/>
        </p:xfrm>
        <a:graphic>
          <a:graphicData uri="http://schemas.openxmlformats.org/drawingml/2006/table">
            <a:tbl>
              <a:tblPr firstRow="1" bandRow="1">
                <a:tableStyleId>{5C22544A-7EE6-4342-B048-85BDC9FD1C3A}</a:tableStyleId>
              </a:tblPr>
              <a:tblGrid>
                <a:gridCol w="1273629">
                  <a:extLst>
                    <a:ext uri="{9D8B030D-6E8A-4147-A177-3AD203B41FA5}">
                      <a16:colId xmlns:a16="http://schemas.microsoft.com/office/drawing/2014/main" val="901694878"/>
                    </a:ext>
                  </a:extLst>
                </a:gridCol>
                <a:gridCol w="1338943">
                  <a:extLst>
                    <a:ext uri="{9D8B030D-6E8A-4147-A177-3AD203B41FA5}">
                      <a16:colId xmlns:a16="http://schemas.microsoft.com/office/drawing/2014/main" val="566958082"/>
                    </a:ext>
                  </a:extLst>
                </a:gridCol>
                <a:gridCol w="1513115">
                  <a:extLst>
                    <a:ext uri="{9D8B030D-6E8A-4147-A177-3AD203B41FA5}">
                      <a16:colId xmlns:a16="http://schemas.microsoft.com/office/drawing/2014/main" val="3522530676"/>
                    </a:ext>
                  </a:extLst>
                </a:gridCol>
              </a:tblGrid>
              <a:tr h="484755">
                <a:tc>
                  <a:txBody>
                    <a:bodyPr/>
                    <a:lstStyle/>
                    <a:p>
                      <a:endParaRPr lang="en-AU" dirty="0"/>
                    </a:p>
                  </a:txBody>
                  <a:tcPr/>
                </a:tc>
                <a:tc>
                  <a:txBody>
                    <a:bodyPr/>
                    <a:lstStyle/>
                    <a:p>
                      <a:pPr algn="ctr"/>
                      <a:r>
                        <a:rPr lang="en-AU" sz="2400" dirty="0"/>
                        <a:t>CHINA</a:t>
                      </a:r>
                    </a:p>
                  </a:txBody>
                  <a:tcPr/>
                </a:tc>
                <a:tc>
                  <a:txBody>
                    <a:bodyPr/>
                    <a:lstStyle/>
                    <a:p>
                      <a:pPr algn="ctr"/>
                      <a:r>
                        <a:rPr lang="en-AU" dirty="0"/>
                        <a:t>TAIWAN</a:t>
                      </a:r>
                    </a:p>
                  </a:txBody>
                  <a:tcPr/>
                </a:tc>
                <a:extLst>
                  <a:ext uri="{0D108BD9-81ED-4DB2-BD59-A6C34878D82A}">
                    <a16:rowId xmlns:a16="http://schemas.microsoft.com/office/drawing/2014/main" val="1850965438"/>
                  </a:ext>
                </a:extLst>
              </a:tr>
              <a:tr h="623815">
                <a:tc>
                  <a:txBody>
                    <a:bodyPr/>
                    <a:lstStyle/>
                    <a:p>
                      <a:pPr algn="ctr"/>
                      <a:r>
                        <a:rPr lang="en-AU" b="1" dirty="0"/>
                        <a:t>Active Soldiers</a:t>
                      </a:r>
                    </a:p>
                  </a:txBody>
                  <a:tcPr/>
                </a:tc>
                <a:tc>
                  <a:txBody>
                    <a:bodyPr/>
                    <a:lstStyle/>
                    <a:p>
                      <a:pPr algn="ctr"/>
                      <a:r>
                        <a:rPr lang="en-AU" sz="1800" b="1" dirty="0"/>
                        <a:t>2</a:t>
                      </a:r>
                    </a:p>
                    <a:p>
                      <a:pPr algn="ctr"/>
                      <a:r>
                        <a:rPr lang="en-AU" sz="1800" b="1" dirty="0"/>
                        <a:t>million</a:t>
                      </a:r>
                    </a:p>
                  </a:txBody>
                  <a:tcPr/>
                </a:tc>
                <a:tc>
                  <a:txBody>
                    <a:bodyPr/>
                    <a:lstStyle/>
                    <a:p>
                      <a:pPr algn="ctr"/>
                      <a:r>
                        <a:rPr lang="en-AU" sz="1800" b="1" dirty="0"/>
                        <a:t>169 </a:t>
                      </a:r>
                    </a:p>
                    <a:p>
                      <a:pPr algn="ctr"/>
                      <a:r>
                        <a:rPr lang="en-AU" sz="1800" b="1" dirty="0"/>
                        <a:t>thousand</a:t>
                      </a:r>
                    </a:p>
                  </a:txBody>
                  <a:tcPr/>
                </a:tc>
                <a:extLst>
                  <a:ext uri="{0D108BD9-81ED-4DB2-BD59-A6C34878D82A}">
                    <a16:rowId xmlns:a16="http://schemas.microsoft.com/office/drawing/2014/main" val="1798132291"/>
                  </a:ext>
                </a:extLst>
              </a:tr>
              <a:tr h="623815">
                <a:tc>
                  <a:txBody>
                    <a:bodyPr/>
                    <a:lstStyle/>
                    <a:p>
                      <a:pPr algn="ctr"/>
                      <a:r>
                        <a:rPr lang="en-AU" dirty="0"/>
                        <a:t>Fighter</a:t>
                      </a:r>
                    </a:p>
                    <a:p>
                      <a:pPr algn="ctr"/>
                      <a:r>
                        <a:rPr lang="en-AU" dirty="0"/>
                        <a:t>aircraft</a:t>
                      </a:r>
                    </a:p>
                  </a:txBody>
                  <a:tcPr/>
                </a:tc>
                <a:tc>
                  <a:txBody>
                    <a:bodyPr/>
                    <a:lstStyle/>
                    <a:p>
                      <a:pPr algn="ctr"/>
                      <a:r>
                        <a:rPr lang="en-AU" dirty="0"/>
                        <a:t> 3,438</a:t>
                      </a:r>
                    </a:p>
                  </a:txBody>
                  <a:tcPr/>
                </a:tc>
                <a:tc>
                  <a:txBody>
                    <a:bodyPr/>
                    <a:lstStyle/>
                    <a:p>
                      <a:pPr algn="ctr"/>
                      <a:r>
                        <a:rPr lang="en-AU" dirty="0"/>
                        <a:t> 531</a:t>
                      </a:r>
                    </a:p>
                  </a:txBody>
                  <a:tcPr/>
                </a:tc>
                <a:extLst>
                  <a:ext uri="{0D108BD9-81ED-4DB2-BD59-A6C34878D82A}">
                    <a16:rowId xmlns:a16="http://schemas.microsoft.com/office/drawing/2014/main" val="3522338002"/>
                  </a:ext>
                </a:extLst>
              </a:tr>
              <a:tr h="623815">
                <a:tc>
                  <a:txBody>
                    <a:bodyPr/>
                    <a:lstStyle/>
                    <a:p>
                      <a:pPr algn="ctr"/>
                      <a:r>
                        <a:rPr lang="en-AU" b="1" dirty="0"/>
                        <a:t>Tower</a:t>
                      </a:r>
                    </a:p>
                    <a:p>
                      <a:pPr algn="ctr"/>
                      <a:r>
                        <a:rPr lang="en-AU" b="1" dirty="0"/>
                        <a:t>Artillery</a:t>
                      </a:r>
                    </a:p>
                  </a:txBody>
                  <a:tcPr/>
                </a:tc>
                <a:tc>
                  <a:txBody>
                    <a:bodyPr/>
                    <a:lstStyle/>
                    <a:p>
                      <a:pPr algn="ctr"/>
                      <a:r>
                        <a:rPr lang="en-AU" b="1" dirty="0"/>
                        <a:t>  9,752</a:t>
                      </a:r>
                    </a:p>
                  </a:txBody>
                  <a:tcPr/>
                </a:tc>
                <a:tc>
                  <a:txBody>
                    <a:bodyPr/>
                    <a:lstStyle/>
                    <a:p>
                      <a:pPr algn="ctr"/>
                      <a:r>
                        <a:rPr lang="en-AU" b="1" dirty="0"/>
                        <a:t>  2,093</a:t>
                      </a:r>
                    </a:p>
                  </a:txBody>
                  <a:tcPr/>
                </a:tc>
                <a:extLst>
                  <a:ext uri="{0D108BD9-81ED-4DB2-BD59-A6C34878D82A}">
                    <a16:rowId xmlns:a16="http://schemas.microsoft.com/office/drawing/2014/main" val="4142657113"/>
                  </a:ext>
                </a:extLst>
              </a:tr>
            </a:tbl>
          </a:graphicData>
        </a:graphic>
      </p:graphicFrame>
      <p:sp>
        <p:nvSpPr>
          <p:cNvPr id="16" name="TextBox 15">
            <a:extLst>
              <a:ext uri="{FF2B5EF4-FFF2-40B4-BE49-F238E27FC236}">
                <a16:creationId xmlns:a16="http://schemas.microsoft.com/office/drawing/2014/main" id="{47B97B9C-1E19-9329-A5F0-044B384DB9E2}"/>
              </a:ext>
            </a:extLst>
          </p:cNvPr>
          <p:cNvSpPr txBox="1"/>
          <p:nvPr/>
        </p:nvSpPr>
        <p:spPr>
          <a:xfrm>
            <a:off x="269144" y="6327038"/>
            <a:ext cx="419494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prstClr val="black"/>
                </a:solidFill>
                <a:effectLst/>
                <a:uLnTx/>
                <a:uFillTx/>
                <a:latin typeface="Arial" panose="020B0604020202020204"/>
                <a:ea typeface="+mn-ea"/>
                <a:cs typeface="+mn-cs"/>
              </a:rPr>
              <a:t>Source ;  The Military Balance , ISS   &amp; BBC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prstClr val="black"/>
                </a:solidFill>
                <a:effectLst/>
                <a:uLnTx/>
                <a:uFillTx/>
                <a:latin typeface="Arial" panose="020B0604020202020204"/>
                <a:ea typeface="+mn-ea"/>
                <a:cs typeface="+mn-cs"/>
              </a:rPr>
              <a:t>https://www.bbc.com/news/world-asia-china-59900139</a:t>
            </a:r>
          </a:p>
        </p:txBody>
      </p:sp>
      <p:pic>
        <p:nvPicPr>
          <p:cNvPr id="3" name="Picture 2">
            <a:extLst>
              <a:ext uri="{FF2B5EF4-FFF2-40B4-BE49-F238E27FC236}">
                <a16:creationId xmlns:a16="http://schemas.microsoft.com/office/drawing/2014/main" id="{861A7C7C-9EDB-22EB-6506-8C5637E40D58}"/>
              </a:ext>
            </a:extLst>
          </p:cNvPr>
          <p:cNvPicPr>
            <a:picLocks noChangeAspect="1"/>
          </p:cNvPicPr>
          <p:nvPr/>
        </p:nvPicPr>
        <p:blipFill>
          <a:blip r:embed="rId3"/>
          <a:stretch>
            <a:fillRect/>
          </a:stretch>
        </p:blipFill>
        <p:spPr>
          <a:xfrm>
            <a:off x="4637313" y="1015340"/>
            <a:ext cx="7151915" cy="5842659"/>
          </a:xfrm>
          <a:prstGeom prst="rect">
            <a:avLst/>
          </a:prstGeom>
        </p:spPr>
      </p:pic>
      <p:sp>
        <p:nvSpPr>
          <p:cNvPr id="6" name="TextBox 5">
            <a:extLst>
              <a:ext uri="{FF2B5EF4-FFF2-40B4-BE49-F238E27FC236}">
                <a16:creationId xmlns:a16="http://schemas.microsoft.com/office/drawing/2014/main" id="{034AB459-D032-D8DC-5114-B54B5B38053C}"/>
              </a:ext>
            </a:extLst>
          </p:cNvPr>
          <p:cNvSpPr txBox="1"/>
          <p:nvPr/>
        </p:nvSpPr>
        <p:spPr>
          <a:xfrm>
            <a:off x="4637313" y="4903888"/>
            <a:ext cx="2373087" cy="138499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b="0" i="1" u="none" strike="noStrike" kern="1200" cap="none" spc="0" normalizeH="0" baseline="0" noProof="0" dirty="0">
                <a:ln>
                  <a:noFill/>
                </a:ln>
                <a:solidFill>
                  <a:prstClr val="black"/>
                </a:solidFill>
                <a:effectLst/>
                <a:uLnTx/>
                <a:uFillTx/>
                <a:latin typeface="Arial" panose="020B0604020202020204"/>
                <a:ea typeface="+mn-ea"/>
                <a:cs typeface="+mn-cs"/>
              </a:rPr>
              <a:t>Taiwan sits in the so-called "first island chain", which includes a list of US-friendly territories that are crucial to Washington's foreign policy in the region.</a:t>
            </a:r>
          </a:p>
        </p:txBody>
      </p:sp>
    </p:spTree>
    <p:extLst>
      <p:ext uri="{BB962C8B-B14F-4D97-AF65-F5344CB8AC3E}">
        <p14:creationId xmlns:p14="http://schemas.microsoft.com/office/powerpoint/2010/main" val="290864988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8E678-7542-B643-E4E3-8BA21225AB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DF9F7A-C4F4-B5F6-934E-B28D08345C65}"/>
              </a:ext>
            </a:extLst>
          </p:cNvPr>
          <p:cNvSpPr>
            <a:spLocks noGrp="1"/>
          </p:cNvSpPr>
          <p:nvPr>
            <p:ph type="title"/>
          </p:nvPr>
        </p:nvSpPr>
        <p:spPr>
          <a:xfrm>
            <a:off x="199885" y="314534"/>
            <a:ext cx="4125687" cy="1095804"/>
          </a:xfrm>
        </p:spPr>
        <p:txBody>
          <a:bodyPr/>
          <a:lstStyle/>
          <a:p>
            <a:r>
              <a:rPr lang="en-AU" sz="2000" dirty="0"/>
              <a:t>Russia – Ukraine War appears to be a stalemate </a:t>
            </a:r>
            <a:r>
              <a:rPr lang="en-AU" sz="2000" b="0" dirty="0"/>
              <a:t>with Russia holding eastern Ukraine &amp; Crimea despite Ukraine’s brave defence</a:t>
            </a:r>
            <a:br>
              <a:rPr lang="en-AU" sz="2000" dirty="0"/>
            </a:br>
            <a:endParaRPr lang="en-AU" sz="2000" dirty="0"/>
          </a:p>
        </p:txBody>
      </p:sp>
      <p:sp>
        <p:nvSpPr>
          <p:cNvPr id="4" name="Slide Number Placeholder 3">
            <a:extLst>
              <a:ext uri="{FF2B5EF4-FFF2-40B4-BE49-F238E27FC236}">
                <a16:creationId xmlns:a16="http://schemas.microsoft.com/office/drawing/2014/main" id="{7DF39F54-48EE-B075-1EEE-85C0DD218FE2}"/>
              </a:ext>
            </a:extLst>
          </p:cNvPr>
          <p:cNvSpPr>
            <a:spLocks noGrp="1"/>
          </p:cNvSpPr>
          <p:nvPr>
            <p:ph type="sldNum" sz="quarter" idx="10"/>
          </p:nvPr>
        </p:nvSpPr>
        <p:spPr>
          <a:xfrm>
            <a:off x="11587790" y="218894"/>
            <a:ext cx="257175" cy="191279"/>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 name="TextBox 9">
            <a:extLst>
              <a:ext uri="{FF2B5EF4-FFF2-40B4-BE49-F238E27FC236}">
                <a16:creationId xmlns:a16="http://schemas.microsoft.com/office/drawing/2014/main" id="{D8FECD3B-6912-8031-AC8C-1F6B9148C0BB}"/>
              </a:ext>
            </a:extLst>
          </p:cNvPr>
          <p:cNvSpPr txBox="1"/>
          <p:nvPr/>
        </p:nvSpPr>
        <p:spPr>
          <a:xfrm>
            <a:off x="111828" y="1553296"/>
            <a:ext cx="4125687"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a:ea typeface="+mn-ea"/>
                <a:cs typeface="+mn-cs"/>
              </a:rPr>
              <a:t>UKRAINE has a smaller defence force </a:t>
            </a:r>
            <a:r>
              <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rPr>
              <a:t>than Russia yet has still managed to inflict more casualties.</a:t>
            </a:r>
          </a:p>
        </p:txBody>
      </p:sp>
      <p:graphicFrame>
        <p:nvGraphicFramePr>
          <p:cNvPr id="11" name="Table 11">
            <a:extLst>
              <a:ext uri="{FF2B5EF4-FFF2-40B4-BE49-F238E27FC236}">
                <a16:creationId xmlns:a16="http://schemas.microsoft.com/office/drawing/2014/main" id="{BF8A2812-24FD-5E3C-051D-8BA5861B6F4A}"/>
              </a:ext>
            </a:extLst>
          </p:cNvPr>
          <p:cNvGraphicFramePr>
            <a:graphicFrameLocks noGrp="1"/>
          </p:cNvGraphicFramePr>
          <p:nvPr/>
        </p:nvGraphicFramePr>
        <p:xfrm>
          <a:off x="111828" y="2568959"/>
          <a:ext cx="4125687" cy="3869432"/>
        </p:xfrm>
        <a:graphic>
          <a:graphicData uri="http://schemas.openxmlformats.org/drawingml/2006/table">
            <a:tbl>
              <a:tblPr firstRow="1" bandRow="1">
                <a:tableStyleId>{5C22544A-7EE6-4342-B048-85BDC9FD1C3A}</a:tableStyleId>
              </a:tblPr>
              <a:tblGrid>
                <a:gridCol w="1273629">
                  <a:extLst>
                    <a:ext uri="{9D8B030D-6E8A-4147-A177-3AD203B41FA5}">
                      <a16:colId xmlns:a16="http://schemas.microsoft.com/office/drawing/2014/main" val="901694878"/>
                    </a:ext>
                  </a:extLst>
                </a:gridCol>
                <a:gridCol w="1338943">
                  <a:extLst>
                    <a:ext uri="{9D8B030D-6E8A-4147-A177-3AD203B41FA5}">
                      <a16:colId xmlns:a16="http://schemas.microsoft.com/office/drawing/2014/main" val="566958082"/>
                    </a:ext>
                  </a:extLst>
                </a:gridCol>
                <a:gridCol w="1513115">
                  <a:extLst>
                    <a:ext uri="{9D8B030D-6E8A-4147-A177-3AD203B41FA5}">
                      <a16:colId xmlns:a16="http://schemas.microsoft.com/office/drawing/2014/main" val="3522530676"/>
                    </a:ext>
                  </a:extLst>
                </a:gridCol>
              </a:tblGrid>
              <a:tr h="484755">
                <a:tc>
                  <a:txBody>
                    <a:bodyPr/>
                    <a:lstStyle/>
                    <a:p>
                      <a:endParaRPr lang="en-AU" dirty="0"/>
                    </a:p>
                  </a:txBody>
                  <a:tcPr/>
                </a:tc>
                <a:tc>
                  <a:txBody>
                    <a:bodyPr/>
                    <a:lstStyle/>
                    <a:p>
                      <a:pPr algn="ctr"/>
                      <a:r>
                        <a:rPr lang="en-AU" dirty="0"/>
                        <a:t>RUSSIA</a:t>
                      </a:r>
                    </a:p>
                  </a:txBody>
                  <a:tcPr/>
                </a:tc>
                <a:tc>
                  <a:txBody>
                    <a:bodyPr/>
                    <a:lstStyle/>
                    <a:p>
                      <a:pPr algn="ctr"/>
                      <a:r>
                        <a:rPr lang="en-AU" dirty="0"/>
                        <a:t>UKRAINE</a:t>
                      </a:r>
                    </a:p>
                  </a:txBody>
                  <a:tcPr/>
                </a:tc>
                <a:extLst>
                  <a:ext uri="{0D108BD9-81ED-4DB2-BD59-A6C34878D82A}">
                    <a16:rowId xmlns:a16="http://schemas.microsoft.com/office/drawing/2014/main" val="1850965438"/>
                  </a:ext>
                </a:extLst>
              </a:tr>
              <a:tr h="623815">
                <a:tc>
                  <a:txBody>
                    <a:bodyPr/>
                    <a:lstStyle/>
                    <a:p>
                      <a:pPr algn="ctr"/>
                      <a:r>
                        <a:rPr lang="en-AU" b="1" dirty="0"/>
                        <a:t>Active Soldiers</a:t>
                      </a:r>
                    </a:p>
                  </a:txBody>
                  <a:tcPr/>
                </a:tc>
                <a:tc>
                  <a:txBody>
                    <a:bodyPr/>
                    <a:lstStyle/>
                    <a:p>
                      <a:pPr algn="ctr"/>
                      <a:r>
                        <a:rPr lang="en-AU" sz="1800" b="1" dirty="0"/>
                        <a:t>1.32 </a:t>
                      </a:r>
                    </a:p>
                    <a:p>
                      <a:pPr algn="ctr"/>
                      <a:r>
                        <a:rPr lang="en-AU" sz="1800" b="1" dirty="0"/>
                        <a:t>million</a:t>
                      </a:r>
                    </a:p>
                  </a:txBody>
                  <a:tcPr/>
                </a:tc>
                <a:tc>
                  <a:txBody>
                    <a:bodyPr/>
                    <a:lstStyle/>
                    <a:p>
                      <a:pPr algn="ctr"/>
                      <a:r>
                        <a:rPr lang="en-AU" sz="1800" b="1" dirty="0"/>
                        <a:t>0.9 </a:t>
                      </a:r>
                    </a:p>
                    <a:p>
                      <a:pPr algn="ctr"/>
                      <a:r>
                        <a:rPr lang="en-AU" sz="1800" b="1" dirty="0"/>
                        <a:t>million</a:t>
                      </a:r>
                    </a:p>
                  </a:txBody>
                  <a:tcPr/>
                </a:tc>
                <a:extLst>
                  <a:ext uri="{0D108BD9-81ED-4DB2-BD59-A6C34878D82A}">
                    <a16:rowId xmlns:a16="http://schemas.microsoft.com/office/drawing/2014/main" val="1798132291"/>
                  </a:ext>
                </a:extLst>
              </a:tr>
              <a:tr h="623815">
                <a:tc>
                  <a:txBody>
                    <a:bodyPr/>
                    <a:lstStyle/>
                    <a:p>
                      <a:pPr algn="ctr"/>
                      <a:r>
                        <a:rPr lang="en-AU" dirty="0"/>
                        <a:t>Fighter</a:t>
                      </a:r>
                    </a:p>
                    <a:p>
                      <a:pPr algn="ctr"/>
                      <a:r>
                        <a:rPr lang="en-AU" dirty="0"/>
                        <a:t>aircraft</a:t>
                      </a:r>
                    </a:p>
                  </a:txBody>
                  <a:tcPr/>
                </a:tc>
                <a:tc>
                  <a:txBody>
                    <a:bodyPr/>
                    <a:lstStyle/>
                    <a:p>
                      <a:pPr algn="ctr"/>
                      <a:r>
                        <a:rPr lang="en-AU" dirty="0"/>
                        <a:t> 809</a:t>
                      </a:r>
                    </a:p>
                  </a:txBody>
                  <a:tcPr/>
                </a:tc>
                <a:tc>
                  <a:txBody>
                    <a:bodyPr/>
                    <a:lstStyle/>
                    <a:p>
                      <a:pPr algn="ctr"/>
                      <a:r>
                        <a:rPr lang="en-AU" dirty="0"/>
                        <a:t>  72</a:t>
                      </a:r>
                    </a:p>
                  </a:txBody>
                  <a:tcPr/>
                </a:tc>
                <a:extLst>
                  <a:ext uri="{0D108BD9-81ED-4DB2-BD59-A6C34878D82A}">
                    <a16:rowId xmlns:a16="http://schemas.microsoft.com/office/drawing/2014/main" val="3522338002"/>
                  </a:ext>
                </a:extLst>
              </a:tr>
              <a:tr h="623815">
                <a:tc>
                  <a:txBody>
                    <a:bodyPr/>
                    <a:lstStyle/>
                    <a:p>
                      <a:pPr algn="ctr"/>
                      <a:r>
                        <a:rPr lang="en-AU" b="1" dirty="0"/>
                        <a:t>Tower</a:t>
                      </a:r>
                    </a:p>
                    <a:p>
                      <a:pPr algn="ctr"/>
                      <a:r>
                        <a:rPr lang="en-AU" b="1" dirty="0"/>
                        <a:t>Artillery</a:t>
                      </a:r>
                    </a:p>
                  </a:txBody>
                  <a:tcPr/>
                </a:tc>
                <a:tc>
                  <a:txBody>
                    <a:bodyPr/>
                    <a:lstStyle/>
                    <a:p>
                      <a:pPr algn="ctr"/>
                      <a:r>
                        <a:rPr lang="en-AU" b="1" dirty="0"/>
                        <a:t>  8,356</a:t>
                      </a:r>
                    </a:p>
                  </a:txBody>
                  <a:tcPr/>
                </a:tc>
                <a:tc>
                  <a:txBody>
                    <a:bodyPr/>
                    <a:lstStyle/>
                    <a:p>
                      <a:pPr algn="ctr"/>
                      <a:r>
                        <a:rPr lang="en-AU" b="1" dirty="0"/>
                        <a:t>  1,012</a:t>
                      </a:r>
                    </a:p>
                  </a:txBody>
                  <a:tcPr/>
                </a:tc>
                <a:extLst>
                  <a:ext uri="{0D108BD9-81ED-4DB2-BD59-A6C34878D82A}">
                    <a16:rowId xmlns:a16="http://schemas.microsoft.com/office/drawing/2014/main" val="4142657113"/>
                  </a:ext>
                </a:extLst>
              </a:tr>
              <a:tr h="1158549">
                <a:tc>
                  <a:txBody>
                    <a:bodyPr/>
                    <a:lstStyle/>
                    <a:p>
                      <a:r>
                        <a:rPr lang="en-AU" dirty="0"/>
                        <a:t>Casualties</a:t>
                      </a:r>
                    </a:p>
                    <a:p>
                      <a:r>
                        <a:rPr lang="en-AU" dirty="0"/>
                        <a:t>Killed, Wounded &amp; Missing</a:t>
                      </a:r>
                    </a:p>
                  </a:txBody>
                  <a:tcPr/>
                </a:tc>
                <a:tc>
                  <a:txBody>
                    <a:bodyPr/>
                    <a:lstStyle/>
                    <a:p>
                      <a:r>
                        <a:rPr lang="en-AU" dirty="0"/>
                        <a:t>    </a:t>
                      </a:r>
                    </a:p>
                    <a:p>
                      <a:r>
                        <a:rPr lang="en-AU" dirty="0"/>
                        <a:t>    + 1.2 </a:t>
                      </a:r>
                    </a:p>
                    <a:p>
                      <a:r>
                        <a:rPr lang="en-AU"/>
                        <a:t>  million</a:t>
                      </a:r>
                      <a:endParaRPr lang="en-AU" dirty="0"/>
                    </a:p>
                  </a:txBody>
                  <a:tcPr/>
                </a:tc>
                <a:tc>
                  <a:txBody>
                    <a:bodyPr/>
                    <a:lstStyle/>
                    <a:p>
                      <a:r>
                        <a:rPr lang="en-AU" dirty="0"/>
                        <a:t> </a:t>
                      </a:r>
                    </a:p>
                    <a:p>
                      <a:pPr algn="ctr"/>
                      <a:r>
                        <a:rPr lang="en-AU" dirty="0"/>
                        <a:t>    +  100 </a:t>
                      </a:r>
                    </a:p>
                    <a:p>
                      <a:pPr algn="ctr"/>
                      <a:r>
                        <a:rPr lang="en-AU" dirty="0"/>
                        <a:t>to + 140 </a:t>
                      </a:r>
                    </a:p>
                    <a:p>
                      <a:pPr algn="ctr"/>
                      <a:r>
                        <a:rPr lang="en-AU" dirty="0"/>
                        <a:t>  thousand</a:t>
                      </a:r>
                    </a:p>
                    <a:p>
                      <a:endParaRPr lang="en-AU" dirty="0"/>
                    </a:p>
                  </a:txBody>
                  <a:tcPr/>
                </a:tc>
                <a:extLst>
                  <a:ext uri="{0D108BD9-81ED-4DB2-BD59-A6C34878D82A}">
                    <a16:rowId xmlns:a16="http://schemas.microsoft.com/office/drawing/2014/main" val="1437275659"/>
                  </a:ext>
                </a:extLst>
              </a:tr>
            </a:tbl>
          </a:graphicData>
        </a:graphic>
      </p:graphicFrame>
      <p:sp>
        <p:nvSpPr>
          <p:cNvPr id="16" name="TextBox 15">
            <a:extLst>
              <a:ext uri="{FF2B5EF4-FFF2-40B4-BE49-F238E27FC236}">
                <a16:creationId xmlns:a16="http://schemas.microsoft.com/office/drawing/2014/main" id="{305FF741-144D-E097-43E4-8918A18207E2}"/>
              </a:ext>
            </a:extLst>
          </p:cNvPr>
          <p:cNvSpPr txBox="1"/>
          <p:nvPr/>
        </p:nvSpPr>
        <p:spPr>
          <a:xfrm>
            <a:off x="130627" y="6408273"/>
            <a:ext cx="419494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prstClr val="black"/>
                </a:solidFill>
                <a:effectLst/>
                <a:uLnTx/>
                <a:uFillTx/>
                <a:latin typeface="Arial" panose="020B0604020202020204"/>
                <a:ea typeface="+mn-ea"/>
                <a:cs typeface="+mn-cs"/>
              </a:rPr>
              <a:t>Source ;  Harvard University &amp; DW Media </a:t>
            </a:r>
          </a:p>
        </p:txBody>
      </p:sp>
      <p:pic>
        <p:nvPicPr>
          <p:cNvPr id="5" name="Picture 4">
            <a:extLst>
              <a:ext uri="{FF2B5EF4-FFF2-40B4-BE49-F238E27FC236}">
                <a16:creationId xmlns:a16="http://schemas.microsoft.com/office/drawing/2014/main" id="{E2C42771-0DC3-C2A6-652C-4A38AE8FD075}"/>
              </a:ext>
            </a:extLst>
          </p:cNvPr>
          <p:cNvPicPr>
            <a:picLocks noChangeAspect="1"/>
          </p:cNvPicPr>
          <p:nvPr/>
        </p:nvPicPr>
        <p:blipFill>
          <a:blip r:embed="rId2"/>
          <a:stretch>
            <a:fillRect/>
          </a:stretch>
        </p:blipFill>
        <p:spPr>
          <a:xfrm>
            <a:off x="4325572" y="89433"/>
            <a:ext cx="7666543" cy="6549673"/>
          </a:xfrm>
          <a:prstGeom prst="rect">
            <a:avLst/>
          </a:prstGeom>
        </p:spPr>
      </p:pic>
    </p:spTree>
    <p:extLst>
      <p:ext uri="{BB962C8B-B14F-4D97-AF65-F5344CB8AC3E}">
        <p14:creationId xmlns:p14="http://schemas.microsoft.com/office/powerpoint/2010/main" val="63416037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WjSyn0iOPy5iuAl3OwhRMQ"/>
</p:tagLst>
</file>

<file path=ppt/theme/theme1.xml><?xml version="1.0" encoding="utf-8"?>
<a:theme xmlns:a="http://schemas.openxmlformats.org/drawingml/2006/main" name="Title Slides">
  <a:themeElements>
    <a:clrScheme name="MLC PPT">
      <a:dk1>
        <a:sysClr val="windowText" lastClr="000000"/>
      </a:dk1>
      <a:lt1>
        <a:sysClr val="window" lastClr="FFFFFF"/>
      </a:lt1>
      <a:dk2>
        <a:srgbClr val="60003A"/>
      </a:dk2>
      <a:lt2>
        <a:srgbClr val="E40571"/>
      </a:lt2>
      <a:accent1>
        <a:srgbClr val="D86018"/>
      </a:accent1>
      <a:accent2>
        <a:srgbClr val="81312F"/>
      </a:accent2>
      <a:accent3>
        <a:srgbClr val="473F3A"/>
      </a:accent3>
      <a:accent4>
        <a:srgbClr val="161818"/>
      </a:accent4>
      <a:accent5>
        <a:srgbClr val="01838C"/>
      </a:accent5>
      <a:accent6>
        <a:srgbClr val="004651"/>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MLC_AM_PPT_16x9" id="{B31C087E-3262-D04B-B0E3-DC361036EC21}" vid="{75A2C6A5-5F7D-E04A-A522-80C333743238}"/>
    </a:ext>
  </a:extLst>
</a:theme>
</file>

<file path=ppt/theme/theme2.xml><?xml version="1.0" encoding="utf-8"?>
<a:theme xmlns:a="http://schemas.openxmlformats.org/drawingml/2006/main" name="Slide Layouts">
  <a:themeElements>
    <a:clrScheme name="MLC PPT">
      <a:dk1>
        <a:sysClr val="windowText" lastClr="000000"/>
      </a:dk1>
      <a:lt1>
        <a:sysClr val="window" lastClr="FFFFFF"/>
      </a:lt1>
      <a:dk2>
        <a:srgbClr val="60003A"/>
      </a:dk2>
      <a:lt2>
        <a:srgbClr val="E40571"/>
      </a:lt2>
      <a:accent1>
        <a:srgbClr val="D86018"/>
      </a:accent1>
      <a:accent2>
        <a:srgbClr val="81312F"/>
      </a:accent2>
      <a:accent3>
        <a:srgbClr val="473F3A"/>
      </a:accent3>
      <a:accent4>
        <a:srgbClr val="161818"/>
      </a:accent4>
      <a:accent5>
        <a:srgbClr val="01838C"/>
      </a:accent5>
      <a:accent6>
        <a:srgbClr val="004651"/>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rtlCol="0">
        <a:spAutoFit/>
      </a:bodyPr>
      <a:lstStyle>
        <a:defPPr algn="l">
          <a:defRPr sz="1200" dirty="0" err="1" smtClean="0"/>
        </a:defPPr>
      </a:lstStyle>
    </a:txDef>
  </a:objectDefaults>
  <a:extraClrSchemeLst/>
  <a:extLst>
    <a:ext uri="{05A4C25C-085E-4340-85A3-A5531E510DB2}">
      <thm15:themeFamily xmlns:thm15="http://schemas.microsoft.com/office/thememl/2012/main" name="MLC_AM_Nov19_PPT_4x3" id="{0EBB225C-FEB4-8047-86A6-EBADDC329171}" vid="{5F8A0AD2-CCA4-0248-8F08-3BF3189EA561}"/>
    </a:ext>
  </a:extLst>
</a:theme>
</file>

<file path=ppt/theme/theme3.xml><?xml version="1.0" encoding="utf-8"?>
<a:theme xmlns:a="http://schemas.openxmlformats.org/drawingml/2006/main" name="1_Title Slides">
  <a:themeElements>
    <a:clrScheme name="MLC PPT">
      <a:dk1>
        <a:sysClr val="windowText" lastClr="000000"/>
      </a:dk1>
      <a:lt1>
        <a:sysClr val="window" lastClr="FFFFFF"/>
      </a:lt1>
      <a:dk2>
        <a:srgbClr val="60003A"/>
      </a:dk2>
      <a:lt2>
        <a:srgbClr val="E40571"/>
      </a:lt2>
      <a:accent1>
        <a:srgbClr val="D86018"/>
      </a:accent1>
      <a:accent2>
        <a:srgbClr val="81312F"/>
      </a:accent2>
      <a:accent3>
        <a:srgbClr val="473F3A"/>
      </a:accent3>
      <a:accent4>
        <a:srgbClr val="161818"/>
      </a:accent4>
      <a:accent5>
        <a:srgbClr val="01838C"/>
      </a:accent5>
      <a:accent6>
        <a:srgbClr val="004651"/>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MLC_AM_PPT_16x9" id="{B31C087E-3262-D04B-B0E3-DC361036EC21}" vid="{75A2C6A5-5F7D-E04A-A522-80C333743238}"/>
    </a:ext>
  </a:extLst>
</a:theme>
</file>

<file path=ppt/theme/theme4.xml><?xml version="1.0" encoding="utf-8"?>
<a:theme xmlns:a="http://schemas.openxmlformats.org/drawingml/2006/main" name="2_Title Slides">
  <a:themeElements>
    <a:clrScheme name="MLC PPT">
      <a:dk1>
        <a:sysClr val="windowText" lastClr="000000"/>
      </a:dk1>
      <a:lt1>
        <a:sysClr val="window" lastClr="FFFFFF"/>
      </a:lt1>
      <a:dk2>
        <a:srgbClr val="60003A"/>
      </a:dk2>
      <a:lt2>
        <a:srgbClr val="E40571"/>
      </a:lt2>
      <a:accent1>
        <a:srgbClr val="D86018"/>
      </a:accent1>
      <a:accent2>
        <a:srgbClr val="81312F"/>
      </a:accent2>
      <a:accent3>
        <a:srgbClr val="473F3A"/>
      </a:accent3>
      <a:accent4>
        <a:srgbClr val="161818"/>
      </a:accent4>
      <a:accent5>
        <a:srgbClr val="01838C"/>
      </a:accent5>
      <a:accent6>
        <a:srgbClr val="004651"/>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MLC_AM_PPT_16x9" id="{B31C087E-3262-D04B-B0E3-DC361036EC21}" vid="{75A2C6A5-5F7D-E04A-A522-80C333743238}"/>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26246</TotalTime>
  <Words>6008</Words>
  <Application>Microsoft Office PowerPoint</Application>
  <PresentationFormat>Widescreen</PresentationFormat>
  <Paragraphs>924</Paragraphs>
  <Slides>65</Slides>
  <Notes>12</Notes>
  <HiddenSlides>0</HiddenSlides>
  <MMClips>0</MMClips>
  <ScaleCrop>false</ScaleCrop>
  <HeadingPairs>
    <vt:vector size="8" baseType="variant">
      <vt:variant>
        <vt:lpstr>Fonts Used</vt:lpstr>
      </vt:variant>
      <vt:variant>
        <vt:i4>12</vt:i4>
      </vt:variant>
      <vt:variant>
        <vt:lpstr>Theme</vt:lpstr>
      </vt:variant>
      <vt:variant>
        <vt:i4>5</vt:i4>
      </vt:variant>
      <vt:variant>
        <vt:lpstr>Embedded OLE Servers</vt:lpstr>
      </vt:variant>
      <vt:variant>
        <vt:i4>1</vt:i4>
      </vt:variant>
      <vt:variant>
        <vt:lpstr>Slide Titles</vt:lpstr>
      </vt:variant>
      <vt:variant>
        <vt:i4>65</vt:i4>
      </vt:variant>
    </vt:vector>
  </HeadingPairs>
  <TitlesOfParts>
    <vt:vector size="83" baseType="lpstr">
      <vt:lpstr>Amiri</vt:lpstr>
      <vt:lpstr>Aptos</vt:lpstr>
      <vt:lpstr>Aptos Display</vt:lpstr>
      <vt:lpstr>Arial</vt:lpstr>
      <vt:lpstr>BlissPro</vt:lpstr>
      <vt:lpstr>Calibri</vt:lpstr>
      <vt:lpstr>Corpid C1 Heavy</vt:lpstr>
      <vt:lpstr>Georgia</vt:lpstr>
      <vt:lpstr>Merriweather</vt:lpstr>
      <vt:lpstr>Source Sans Pro</vt:lpstr>
      <vt:lpstr>Times New Roman</vt:lpstr>
      <vt:lpstr>Westpac-bold</vt:lpstr>
      <vt:lpstr>Title Slides</vt:lpstr>
      <vt:lpstr>Slide Layouts</vt:lpstr>
      <vt:lpstr>1_Title Slides</vt:lpstr>
      <vt:lpstr>2_Title Slides</vt:lpstr>
      <vt:lpstr>Office Theme</vt:lpstr>
      <vt:lpstr>think-cell Slide</vt:lpstr>
      <vt:lpstr>  Global   Economics   &amp;   Markets </vt:lpstr>
      <vt:lpstr>Important information</vt:lpstr>
      <vt:lpstr>International Energy Agency (IEA) assessment of the  Middle East  war on global oil supply</vt:lpstr>
      <vt:lpstr>PowerPoint Presentation</vt:lpstr>
      <vt:lpstr>There has been a  “sudden stop” to shipping in the Strait of Hormuz.  The US Navy’s blockade and  taking “custody” of an Iranian cargo vessel suggests that the war is far from coming to an end. </vt:lpstr>
      <vt:lpstr>PowerPoint Presentation</vt:lpstr>
      <vt:lpstr>The Middle East conflict has seen some global energy prices surge higher. This could generate a sharp rise in global inflation that can push interest rate up again </vt:lpstr>
      <vt:lpstr>The Middle East conflict could become a ‘Global Food Crisis ’ as the Gulf States of Qatar and Saudi Arabia are major suppliers of Urea fertiliser</vt:lpstr>
      <vt:lpstr>PowerPoint Presentation</vt:lpstr>
      <vt:lpstr>PowerPoint Presentation</vt:lpstr>
      <vt:lpstr>Global inflation is set to surge with the first-round impact of higher energy prices with the Middle East Crisis. This signals interest rate rises are on the cards beyond Australia </vt:lpstr>
      <vt:lpstr>Global shares have made a sharp recovery after the April 7 announcement of a ceasefire between the United States and Iran</vt:lpstr>
      <vt:lpstr>Even with March’s price correction ,  Australian and US shares still have expensive valuations judging by  high  Forward P/E ratios.</vt:lpstr>
      <vt:lpstr>Equity risk premiums remain extraordinarily low  for American  &amp;  Australian  Shares </vt:lpstr>
      <vt:lpstr>Long term government bond yields continue to rise. Investors are becoming more concerned over inflation risks with the Middle East conflict as well as rising debt obligations</vt:lpstr>
      <vt:lpstr>Australia’s Reserve (RBA) has reversed course on interest rates with two consecutive  0.25% increases in February &amp; March. By contrast, major central banks have held interest rates steady this year.</vt:lpstr>
      <vt:lpstr>Federal Reserve’s (FED) March meeting kept the cash interest  steady at 3.5 % to 3.75 %. Bond market and CME Futures pricing suggest that the FED will keep interest rates on hold this year. </vt:lpstr>
      <vt:lpstr>Before the Global Energy Crisis began, China was staring to show encouraging growth signs with solid industrial production data.</vt:lpstr>
      <vt:lpstr>Iron Ore prices have also been a positive surprise by staying above US$ 100 per ton despite the reality that China’s steel production is falling. </vt:lpstr>
      <vt:lpstr>Australia’s  monthly  Consumer  Price  Index  (CPI) had Headline annual inflation  at 3.7 %. Note that this February CPI data comes before the impact of the Middle East conflict on oil prices which will start to be experienced in  March. For the RBA that is concerned that  “inflation was already  too high”   compared to their  2% to 3% target , a further interest rate rise still looms. </vt:lpstr>
      <vt:lpstr>PowerPoint Presentation</vt:lpstr>
      <vt:lpstr>Treasurer Jim Chalmers also made some notable comments on Australia’s  inflation risks  given the Middle East conflict : </vt:lpstr>
      <vt:lpstr>Australia’s  soaring  automotive fuel prices are set to ignite inflation. This cruel blow comes after households have struggled with rising electricity prices</vt:lpstr>
      <vt:lpstr>Australia’s nominal household spending had a sharp rebound in the closing months of 2025  with the benefit of lower interest rates and a sharp lift in international tourism.  This positive impulse is now being challenged by rising inflation &amp; interest rates </vt:lpstr>
      <vt:lpstr>Australian Consumer Sentiment measure have slumped in April . ANZ Roy Morgan measure is “at its fourth-lowest level since records began in 1973”  WMI has retraced the past year’s gains</vt:lpstr>
      <vt:lpstr>Westpac’s commentary on April’s WMI Consumer Sentiment result</vt:lpstr>
      <vt:lpstr>NAB survey for March shows that  “ Business confidence plunges, echoing GFC and COVID falls ”.</vt:lpstr>
      <vt:lpstr>NAB survey for March</vt:lpstr>
      <vt:lpstr>Australia’s leading indicators have turned down given the sharp slide in business and consumer confidence. There needs to be confirmation from “hard data” such as car sales, household spending and  building approvals before concluding a recession is imminent</vt:lpstr>
      <vt:lpstr>Australia’s labour data for March showed solid job gains  of nearly +18 thousand  with a steady unemployment rate of 4.3 %. For the RBA, the labour market appears in “a much better place” but this will be challenged by rising interest rates.</vt:lpstr>
      <vt:lpstr>Australia’s bond market is contemplating the Reserve Bank raising interest rates  by another further 0.5 % in  2026</vt:lpstr>
      <vt:lpstr>Australian Dollar gains versus a weak US Dollar reflects this change in relative interest rate pricing.  Australian bond yields are now higher than the United States. </vt:lpstr>
      <vt:lpstr>APPENDIX</vt:lpstr>
      <vt:lpstr>PowerPoint Presentation</vt:lpstr>
      <vt:lpstr> “ Overconfidence ” and the Middle East  war</vt:lpstr>
      <vt:lpstr>Conflicts in the Middle East have a history of providing a sharp cut in Global Oil supply  that result  in surging prices</vt:lpstr>
      <vt:lpstr>Impact of Military Conflicts and Oil Supply shocks  on US economy and markets…. The 1979-80 Iran hostage crisis &amp; revolution had less impact on US Shares because Wall Street’s S&amp;P 500 in 1979 was actually below its 1973 level. </vt:lpstr>
      <vt:lpstr>FED’s  forecasts for this year are for the US economy to continue  with solid growth, stable unemployment rate but with core inflation staying well above the 2% target</vt:lpstr>
      <vt:lpstr>Financial conditions yet to show significant tightening according to the FED Chicago NFCI</vt:lpstr>
      <vt:lpstr>Notably China and European share markets outperformed Wall Street in 2025. Both American and Australian share prices  made new historic highs during the year</vt:lpstr>
      <vt:lpstr>RBA concern on whether global financial markets are complacent on risks</vt:lpstr>
      <vt:lpstr>RBA’s new forecasts are for higher inflation in 2026      (SMP Feb 2026)</vt:lpstr>
      <vt:lpstr>RBA’s reasoning on   “greater capacity pressures” … </vt:lpstr>
      <vt:lpstr>Australia’s labour data shows slower job creation and the unemployment rate drifting higher over the past year.  RBA expects this upward drift to continue. </vt:lpstr>
      <vt:lpstr>RBA liaison survey shows that “ many “ employers are struggling to find “sufficiently skilled or high-quality candidates” for jobs </vt:lpstr>
      <vt:lpstr>RBA  Governor justification for raising interest rates in February was partly based on the assessment that the labour market remains a “bit tight”</vt:lpstr>
      <vt:lpstr>Australia’s Productivity problem  and the  many reasons why  !!!</vt:lpstr>
      <vt:lpstr>RBA has highlighted  that Productivity is constrained by regulations and skills availability</vt:lpstr>
      <vt:lpstr>Australia’s  house prices have made strong gains given the shortage of new supply. For the RBA, this is consistent with a strengthening economy facing capacity pressures. </vt:lpstr>
      <vt:lpstr>Australia’s new housing construction has been subdued despite a sharp increase in population in the past three years.</vt:lpstr>
      <vt:lpstr>Australian Corporate Bonds and Term Deposits offer higher gross yields compared to Australian Shares</vt:lpstr>
      <vt:lpstr>President Trump in April 2025 : “ I always say ‘ tariffs' is the most beautiful word to me in the dictionary ” *</vt:lpstr>
      <vt:lpstr>“Back to the Future” for US trade policy  :  American consumers confront an  “average effective tariff rate of 17.9 %  according to the Yale University’s  Budget Lab.      </vt:lpstr>
      <vt:lpstr>Moody’s downgraded the US government credit rating from AAA to Aa1 with a negative outlook in May 2025  with the following rationale :</vt:lpstr>
      <vt:lpstr>USA has been running large budget deficits since Clinton’s last year in the White House in 2020 Moody’s forecast is just another warning over the lack of fiscal discipline.</vt:lpstr>
      <vt:lpstr>US budget analysis typically focuses on the “Total  Debt held by the Public” which is “Gross Government Debt less the intragovernmental holdings” </vt:lpstr>
      <vt:lpstr>Given the “ big beautiful bill ”  CBO estimates that the US public debt will accelerate higher from their prior estimate of 117% to 125 % in 2034 . </vt:lpstr>
      <vt:lpstr>Can the USA have a “fiscal crisis” ? There are many paths to a fiscal crisis but ultimately the destination is devastating.</vt:lpstr>
      <vt:lpstr>US Government term premiums have risen sharply over recent years  to compensate for perceived credit and  duration risk ( essentially higher risk premiums )</vt:lpstr>
      <vt:lpstr>Compared to USA, Australia shows more fiscal discipline with lower government debt </vt:lpstr>
      <vt:lpstr>China’s residential property market remains a major concern according to the Reserve Bank (RBA).</vt:lpstr>
      <vt:lpstr>European Central Bank (ECB) is expected to raise cash interest rate by 0.5 % in 2026 given the sharp  increase in inflation risks with the Middle East crisis. </vt:lpstr>
      <vt:lpstr>The Bank of Japan (BoJ) remains under pressure to further raise  policy interest rates given that  they  remain below current  inflation. </vt:lpstr>
      <vt:lpstr>A China – Taiwan War would have parallels to Russia – Ukraine in terms of a large attacker against a small nation. The question is - Does the United States then defend Taiwan ?</vt:lpstr>
      <vt:lpstr>Russia – Ukraine War appears to be a stalemate with Russia holding eastern Ukraine &amp; Crimea despite Ukraine’s brave defence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China’s interest rates and credit growth have been remarkably stable during the crisis but inflation pressures are surging.</dc:title>
  <dc:creator>Bob J Cunneen (MLC)</dc:creator>
  <cp:lastModifiedBy>Bob Cunneen</cp:lastModifiedBy>
  <cp:revision>168</cp:revision>
  <cp:lastPrinted>2026-04-16T03:32:38Z</cp:lastPrinted>
  <dcterms:created xsi:type="dcterms:W3CDTF">2021-12-02T01:52:28Z</dcterms:created>
  <dcterms:modified xsi:type="dcterms:W3CDTF">2026-04-21T00:23:46Z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f445648-85c5-40d2-912a-e1ed7b95771d_Enabled">
    <vt:lpwstr>true</vt:lpwstr>
  </property>
  <property fmtid="{D5CDD505-2E9C-101B-9397-08002B2CF9AE}" pid="3" name="MSIP_Label_af445648-85c5-40d2-912a-e1ed7b95771d_SetDate">
    <vt:lpwstr>2021-12-02T01:54:02Z</vt:lpwstr>
  </property>
  <property fmtid="{D5CDD505-2E9C-101B-9397-08002B2CF9AE}" pid="4" name="MSIP_Label_af445648-85c5-40d2-912a-e1ed7b95771d_Method">
    <vt:lpwstr>Privileged</vt:lpwstr>
  </property>
  <property fmtid="{D5CDD505-2E9C-101B-9397-08002B2CF9AE}" pid="5" name="MSIP_Label_af445648-85c5-40d2-912a-e1ed7b95771d_Name">
    <vt:lpwstr>af445648-85c5-40d2-912a-e1ed7b95771d</vt:lpwstr>
  </property>
  <property fmtid="{D5CDD505-2E9C-101B-9397-08002B2CF9AE}" pid="6" name="MSIP_Label_af445648-85c5-40d2-912a-e1ed7b95771d_SiteId">
    <vt:lpwstr>48d6943f-580e-40b1-a0e1-c07fa3707873</vt:lpwstr>
  </property>
  <property fmtid="{D5CDD505-2E9C-101B-9397-08002B2CF9AE}" pid="7" name="MSIP_Label_af445648-85c5-40d2-912a-e1ed7b95771d_ActionId">
    <vt:lpwstr>1146350c-58e1-4784-99d0-40679e1bf3f4</vt:lpwstr>
  </property>
  <property fmtid="{D5CDD505-2E9C-101B-9397-08002B2CF9AE}" pid="8" name="MSIP_Label_af445648-85c5-40d2-912a-e1ed7b95771d_ContentBits">
    <vt:lpwstr>0</vt:lpwstr>
  </property>
</Properties>
</file>